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76" r:id="rId19"/>
    <p:sldId id="280" r:id="rId20"/>
    <p:sldId id="281" r:id="rId21"/>
    <p:sldId id="282" r:id="rId22"/>
    <p:sldId id="283" r:id="rId23"/>
    <p:sldId id="285" r:id="rId24"/>
    <p:sldId id="286" r:id="rId25"/>
    <p:sldId id="284" r:id="rId26"/>
    <p:sldId id="261" r:id="rId27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Cubano" panose="00000500000000000000" pitchFamily="2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142"/>
    <a:srgbClr val="FF4288"/>
    <a:srgbClr val="222A35"/>
    <a:srgbClr val="FD4343"/>
    <a:srgbClr val="45FB70"/>
    <a:srgbClr val="FF4088"/>
    <a:srgbClr val="E965F9"/>
    <a:srgbClr val="58D2E8"/>
    <a:srgbClr val="A7728D"/>
    <a:srgbClr val="CF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9D8E6-0134-4B5F-BBF7-BF1363C39FEB}" v="181" dt="2022-03-05T07:16:17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s Amsel" userId="a777a574-d2a4-4ccc-a05f-a7a700c8d88f" providerId="ADAL" clId="{1B09D8E6-0134-4B5F-BBF7-BF1363C39FEB}"/>
    <pc:docChg chg="undo custSel addSld delSld modSld sldOrd">
      <pc:chgData name="Jacques Amsel" userId="a777a574-d2a4-4ccc-a05f-a7a700c8d88f" providerId="ADAL" clId="{1B09D8E6-0134-4B5F-BBF7-BF1363C39FEB}" dt="2022-03-05T07:23:24.445" v="1185" actId="478"/>
      <pc:docMkLst>
        <pc:docMk/>
      </pc:docMkLst>
      <pc:sldChg chg="addSp delSp modSp mod">
        <pc:chgData name="Jacques Amsel" userId="a777a574-d2a4-4ccc-a05f-a7a700c8d88f" providerId="ADAL" clId="{1B09D8E6-0134-4B5F-BBF7-BF1363C39FEB}" dt="2022-03-05T07:23:24.445" v="1185" actId="478"/>
        <pc:sldMkLst>
          <pc:docMk/>
          <pc:sldMk cId="1817069878" sldId="256"/>
        </pc:sldMkLst>
        <pc:spChg chg="del mod">
          <ac:chgData name="Jacques Amsel" userId="a777a574-d2a4-4ccc-a05f-a7a700c8d88f" providerId="ADAL" clId="{1B09D8E6-0134-4B5F-BBF7-BF1363C39FEB}" dt="2022-03-05T07:23:24.445" v="1185" actId="478"/>
          <ac:spMkLst>
            <pc:docMk/>
            <pc:sldMk cId="1817069878" sldId="256"/>
            <ac:spMk id="24" creationId="{2F074E64-20D9-429C-B57B-66C3581B50CD}"/>
          </ac:spMkLst>
        </pc:spChg>
        <pc:spChg chg="add del mod">
          <ac:chgData name="Jacques Amsel" userId="a777a574-d2a4-4ccc-a05f-a7a700c8d88f" providerId="ADAL" clId="{1B09D8E6-0134-4B5F-BBF7-BF1363C39FEB}" dt="2022-03-05T07:23:24.445" v="1185" actId="478"/>
          <ac:spMkLst>
            <pc:docMk/>
            <pc:sldMk cId="1817069878" sldId="256"/>
            <ac:spMk id="26" creationId="{9A7AE8CC-4FAD-466C-985D-EEF9F2804205}"/>
          </ac:spMkLst>
        </pc:spChg>
        <pc:spChg chg="add del mod">
          <ac:chgData name="Jacques Amsel" userId="a777a574-d2a4-4ccc-a05f-a7a700c8d88f" providerId="ADAL" clId="{1B09D8E6-0134-4B5F-BBF7-BF1363C39FEB}" dt="2022-03-05T07:23:24.445" v="1185" actId="478"/>
          <ac:spMkLst>
            <pc:docMk/>
            <pc:sldMk cId="1817069878" sldId="256"/>
            <ac:spMk id="27" creationId="{77B1D17A-7EAD-4D21-AA04-621CD0E3E359}"/>
          </ac:spMkLst>
        </pc:spChg>
        <pc:spChg chg="add del">
          <ac:chgData name="Jacques Amsel" userId="a777a574-d2a4-4ccc-a05f-a7a700c8d88f" providerId="ADAL" clId="{1B09D8E6-0134-4B5F-BBF7-BF1363C39FEB}" dt="2022-03-02T18:27:50.385" v="278" actId="478"/>
          <ac:spMkLst>
            <pc:docMk/>
            <pc:sldMk cId="1817069878" sldId="256"/>
            <ac:spMk id="29" creationId="{CE9DA4E4-5021-452C-A6D2-CA6ACF5A368D}"/>
          </ac:spMkLst>
        </pc:spChg>
        <pc:spChg chg="add del mod">
          <ac:chgData name="Jacques Amsel" userId="a777a574-d2a4-4ccc-a05f-a7a700c8d88f" providerId="ADAL" clId="{1B09D8E6-0134-4B5F-BBF7-BF1363C39FEB}" dt="2022-03-05T07:23:24.445" v="1185" actId="478"/>
          <ac:spMkLst>
            <pc:docMk/>
            <pc:sldMk cId="1817069878" sldId="256"/>
            <ac:spMk id="30" creationId="{4581E99A-9258-4F5D-A7C1-6A48CE739A9C}"/>
          </ac:spMkLst>
        </pc:spChg>
        <pc:spChg chg="add del">
          <ac:chgData name="Jacques Amsel" userId="a777a574-d2a4-4ccc-a05f-a7a700c8d88f" providerId="ADAL" clId="{1B09D8E6-0134-4B5F-BBF7-BF1363C39FEB}" dt="2022-03-02T18:12:12.689" v="104" actId="21"/>
          <ac:spMkLst>
            <pc:docMk/>
            <pc:sldMk cId="1817069878" sldId="256"/>
            <ac:spMk id="31" creationId="{257222B4-EFB6-4076-A68E-AD5F1592ADCE}"/>
          </ac:spMkLst>
        </pc:spChg>
        <pc:picChg chg="del mod">
          <ac:chgData name="Jacques Amsel" userId="a777a574-d2a4-4ccc-a05f-a7a700c8d88f" providerId="ADAL" clId="{1B09D8E6-0134-4B5F-BBF7-BF1363C39FEB}" dt="2022-03-05T07:23:24.445" v="1185" actId="478"/>
          <ac:picMkLst>
            <pc:docMk/>
            <pc:sldMk cId="1817069878" sldId="256"/>
            <ac:picMk id="23" creationId="{53EEA3C0-2C72-4CC9-8D10-C023B68ABFC1}"/>
          </ac:picMkLst>
        </pc:picChg>
      </pc:sldChg>
      <pc:sldChg chg="addSp delSp modSp new mod modTransition setBg">
        <pc:chgData name="Jacques Amsel" userId="a777a574-d2a4-4ccc-a05f-a7a700c8d88f" providerId="ADAL" clId="{1B09D8E6-0134-4B5F-BBF7-BF1363C39FEB}" dt="2022-03-02T18:20:30.418" v="162" actId="478"/>
        <pc:sldMkLst>
          <pc:docMk/>
          <pc:sldMk cId="251709706" sldId="257"/>
        </pc:sldMkLst>
        <pc:spChg chg="add mod">
          <ac:chgData name="Jacques Amsel" userId="a777a574-d2a4-4ccc-a05f-a7a700c8d88f" providerId="ADAL" clId="{1B09D8E6-0134-4B5F-BBF7-BF1363C39FEB}" dt="2022-03-02T18:15:44.713" v="119" actId="1076"/>
          <ac:spMkLst>
            <pc:docMk/>
            <pc:sldMk cId="251709706" sldId="257"/>
            <ac:spMk id="2" creationId="{E6553A77-3897-41D2-A48A-2AAAC0917874}"/>
          </ac:spMkLst>
        </pc:spChg>
        <pc:spChg chg="add mod">
          <ac:chgData name="Jacques Amsel" userId="a777a574-d2a4-4ccc-a05f-a7a700c8d88f" providerId="ADAL" clId="{1B09D8E6-0134-4B5F-BBF7-BF1363C39FEB}" dt="2022-03-02T18:15:55.115" v="124" actId="1076"/>
          <ac:spMkLst>
            <pc:docMk/>
            <pc:sldMk cId="251709706" sldId="257"/>
            <ac:spMk id="3" creationId="{2CC7ACFB-0BE8-4A9C-A292-1D61D4C2A343}"/>
          </ac:spMkLst>
        </pc:spChg>
        <pc:spChg chg="add del mod">
          <ac:chgData name="Jacques Amsel" userId="a777a574-d2a4-4ccc-a05f-a7a700c8d88f" providerId="ADAL" clId="{1B09D8E6-0134-4B5F-BBF7-BF1363C39FEB}" dt="2022-03-02T18:12:24.801" v="109" actId="478"/>
          <ac:spMkLst>
            <pc:docMk/>
            <pc:sldMk cId="251709706" sldId="257"/>
            <ac:spMk id="4" creationId="{81AAB303-4D88-4136-B89A-470B171936B8}"/>
          </ac:spMkLst>
        </pc:spChg>
        <pc:spChg chg="add mod">
          <ac:chgData name="Jacques Amsel" userId="a777a574-d2a4-4ccc-a05f-a7a700c8d88f" providerId="ADAL" clId="{1B09D8E6-0134-4B5F-BBF7-BF1363C39FEB}" dt="2022-03-02T18:17:09.797" v="135" actId="1076"/>
          <ac:spMkLst>
            <pc:docMk/>
            <pc:sldMk cId="251709706" sldId="257"/>
            <ac:spMk id="5" creationId="{91E83E79-3189-452E-88C1-4A6D5571F6A6}"/>
          </ac:spMkLst>
        </pc:spChg>
        <pc:spChg chg="add mod">
          <ac:chgData name="Jacques Amsel" userId="a777a574-d2a4-4ccc-a05f-a7a700c8d88f" providerId="ADAL" clId="{1B09D8E6-0134-4B5F-BBF7-BF1363C39FEB}" dt="2022-03-02T18:17:21.901" v="136" actId="14100"/>
          <ac:spMkLst>
            <pc:docMk/>
            <pc:sldMk cId="251709706" sldId="257"/>
            <ac:spMk id="6" creationId="{F4219939-40FA-408F-BE2A-401AD3CDFF58}"/>
          </ac:spMkLst>
        </pc:spChg>
        <pc:spChg chg="add del mod">
          <ac:chgData name="Jacques Amsel" userId="a777a574-d2a4-4ccc-a05f-a7a700c8d88f" providerId="ADAL" clId="{1B09D8E6-0134-4B5F-BBF7-BF1363C39FEB}" dt="2022-03-02T18:20:30.418" v="162" actId="478"/>
          <ac:spMkLst>
            <pc:docMk/>
            <pc:sldMk cId="251709706" sldId="257"/>
            <ac:spMk id="7" creationId="{8CB89A7E-735B-477A-928D-5BE1574722F2}"/>
          </ac:spMkLst>
        </pc:spChg>
        <pc:spChg chg="add del mod">
          <ac:chgData name="Jacques Amsel" userId="a777a574-d2a4-4ccc-a05f-a7a700c8d88f" providerId="ADAL" clId="{1B09D8E6-0134-4B5F-BBF7-BF1363C39FEB}" dt="2022-03-02T18:20:30.418" v="162" actId="478"/>
          <ac:spMkLst>
            <pc:docMk/>
            <pc:sldMk cId="251709706" sldId="257"/>
            <ac:spMk id="8" creationId="{400F79DE-4FA8-4D1C-B929-38D584380407}"/>
          </ac:spMkLst>
        </pc:spChg>
        <pc:spChg chg="add del mod">
          <ac:chgData name="Jacques Amsel" userId="a777a574-d2a4-4ccc-a05f-a7a700c8d88f" providerId="ADAL" clId="{1B09D8E6-0134-4B5F-BBF7-BF1363C39FEB}" dt="2022-03-02T18:20:30.418" v="162" actId="478"/>
          <ac:spMkLst>
            <pc:docMk/>
            <pc:sldMk cId="251709706" sldId="257"/>
            <ac:spMk id="9" creationId="{C023E19F-A783-4582-B9CB-8F5590F8EF2E}"/>
          </ac:spMkLst>
        </pc:spChg>
        <pc:spChg chg="add del mod">
          <ac:chgData name="Jacques Amsel" userId="a777a574-d2a4-4ccc-a05f-a7a700c8d88f" providerId="ADAL" clId="{1B09D8E6-0134-4B5F-BBF7-BF1363C39FEB}" dt="2022-03-02T18:20:30.418" v="162" actId="478"/>
          <ac:spMkLst>
            <pc:docMk/>
            <pc:sldMk cId="251709706" sldId="257"/>
            <ac:spMk id="10" creationId="{07A26A65-3E67-49D9-ABE5-E856349120C5}"/>
          </ac:spMkLst>
        </pc:spChg>
        <pc:cxnChg chg="add del mod">
          <ac:chgData name="Jacques Amsel" userId="a777a574-d2a4-4ccc-a05f-a7a700c8d88f" providerId="ADAL" clId="{1B09D8E6-0134-4B5F-BBF7-BF1363C39FEB}" dt="2022-03-02T18:20:30.418" v="162" actId="478"/>
          <ac:cxnSpMkLst>
            <pc:docMk/>
            <pc:sldMk cId="251709706" sldId="257"/>
            <ac:cxnSpMk id="12" creationId="{B35B9E27-F434-4B86-B545-E4A7560CB410}"/>
          </ac:cxnSpMkLst>
        </pc:cxnChg>
        <pc:cxnChg chg="add del mod">
          <ac:chgData name="Jacques Amsel" userId="a777a574-d2a4-4ccc-a05f-a7a700c8d88f" providerId="ADAL" clId="{1B09D8E6-0134-4B5F-BBF7-BF1363C39FEB}" dt="2022-03-02T18:20:30.418" v="162" actId="478"/>
          <ac:cxnSpMkLst>
            <pc:docMk/>
            <pc:sldMk cId="251709706" sldId="257"/>
            <ac:cxnSpMk id="13" creationId="{CC34C6B8-D9CC-4560-BA84-07E155F2BDDB}"/>
          </ac:cxnSpMkLst>
        </pc:cxnChg>
        <pc:cxnChg chg="add del mod">
          <ac:chgData name="Jacques Amsel" userId="a777a574-d2a4-4ccc-a05f-a7a700c8d88f" providerId="ADAL" clId="{1B09D8E6-0134-4B5F-BBF7-BF1363C39FEB}" dt="2022-03-02T18:20:30.418" v="162" actId="478"/>
          <ac:cxnSpMkLst>
            <pc:docMk/>
            <pc:sldMk cId="251709706" sldId="257"/>
            <ac:cxnSpMk id="16" creationId="{79B45AB6-9628-45C4-9982-47C9D0B7005F}"/>
          </ac:cxnSpMkLst>
        </pc:cxnChg>
        <pc:cxnChg chg="add del mod">
          <ac:chgData name="Jacques Amsel" userId="a777a574-d2a4-4ccc-a05f-a7a700c8d88f" providerId="ADAL" clId="{1B09D8E6-0134-4B5F-BBF7-BF1363C39FEB}" dt="2022-03-02T18:20:30.418" v="162" actId="478"/>
          <ac:cxnSpMkLst>
            <pc:docMk/>
            <pc:sldMk cId="251709706" sldId="257"/>
            <ac:cxnSpMk id="19" creationId="{2050E633-3A65-40A9-AF0A-68D31E3ADD10}"/>
          </ac:cxnSpMkLst>
        </pc:cxnChg>
      </pc:sldChg>
      <pc:sldChg chg="addSp delSp modSp add mod">
        <pc:chgData name="Jacques Amsel" userId="a777a574-d2a4-4ccc-a05f-a7a700c8d88f" providerId="ADAL" clId="{1B09D8E6-0134-4B5F-BBF7-BF1363C39FEB}" dt="2022-03-02T18:24:57.214" v="213" actId="478"/>
        <pc:sldMkLst>
          <pc:docMk/>
          <pc:sldMk cId="4161756028" sldId="258"/>
        </pc:sldMkLst>
        <pc:spChg chg="add mod">
          <ac:chgData name="Jacques Amsel" userId="a777a574-d2a4-4ccc-a05f-a7a700c8d88f" providerId="ADAL" clId="{1B09D8E6-0134-4B5F-BBF7-BF1363C39FEB}" dt="2022-03-02T18:24:46.513" v="208" actId="1076"/>
          <ac:spMkLst>
            <pc:docMk/>
            <pc:sldMk cId="4161756028" sldId="258"/>
            <ac:spMk id="14" creationId="{96138FEC-E1E1-494C-B6EB-9306F8FC0D16}"/>
          </ac:spMkLst>
        </pc:spChg>
        <pc:spChg chg="add mod">
          <ac:chgData name="Jacques Amsel" userId="a777a574-d2a4-4ccc-a05f-a7a700c8d88f" providerId="ADAL" clId="{1B09D8E6-0134-4B5F-BBF7-BF1363C39FEB}" dt="2022-03-02T18:24:46.513" v="208" actId="1076"/>
          <ac:spMkLst>
            <pc:docMk/>
            <pc:sldMk cId="4161756028" sldId="258"/>
            <ac:spMk id="15" creationId="{C0A7F6F1-706E-45BA-9317-7EFB947E53F1}"/>
          </ac:spMkLst>
        </pc:spChg>
        <pc:spChg chg="add del mod">
          <ac:chgData name="Jacques Amsel" userId="a777a574-d2a4-4ccc-a05f-a7a700c8d88f" providerId="ADAL" clId="{1B09D8E6-0134-4B5F-BBF7-BF1363C39FEB}" dt="2022-03-02T18:23:16.830" v="188" actId="478"/>
          <ac:spMkLst>
            <pc:docMk/>
            <pc:sldMk cId="4161756028" sldId="258"/>
            <ac:spMk id="23" creationId="{BC226233-A42B-430D-AA84-9A1F446E9A27}"/>
          </ac:spMkLst>
        </pc:spChg>
        <pc:spChg chg="add del mod">
          <ac:chgData name="Jacques Amsel" userId="a777a574-d2a4-4ccc-a05f-a7a700c8d88f" providerId="ADAL" clId="{1B09D8E6-0134-4B5F-BBF7-BF1363C39FEB}" dt="2022-03-02T18:24:57.214" v="213" actId="478"/>
          <ac:spMkLst>
            <pc:docMk/>
            <pc:sldMk cId="4161756028" sldId="258"/>
            <ac:spMk id="24" creationId="{C09F92A2-76EA-4C8C-891A-9541F9E48C0D}"/>
          </ac:spMkLst>
        </pc:spChg>
        <pc:cxnChg chg="add mod">
          <ac:chgData name="Jacques Amsel" userId="a777a574-d2a4-4ccc-a05f-a7a700c8d88f" providerId="ADAL" clId="{1B09D8E6-0134-4B5F-BBF7-BF1363C39FEB}" dt="2022-03-02T18:24:46.513" v="208" actId="1076"/>
          <ac:cxnSpMkLst>
            <pc:docMk/>
            <pc:sldMk cId="4161756028" sldId="258"/>
            <ac:cxnSpMk id="17" creationId="{CAC8C66C-D0D8-437C-A336-F3BBB61B20DF}"/>
          </ac:cxnSpMkLst>
        </pc:cxnChg>
      </pc:sldChg>
      <pc:sldChg chg="addSp delSp modSp add mod">
        <pc:chgData name="Jacques Amsel" userId="a777a574-d2a4-4ccc-a05f-a7a700c8d88f" providerId="ADAL" clId="{1B09D8E6-0134-4B5F-BBF7-BF1363C39FEB}" dt="2022-03-02T18:25:08.185" v="217" actId="14100"/>
        <pc:sldMkLst>
          <pc:docMk/>
          <pc:sldMk cId="2088058903" sldId="259"/>
        </pc:sldMkLst>
        <pc:spChg chg="add mod">
          <ac:chgData name="Jacques Amsel" userId="a777a574-d2a4-4ccc-a05f-a7a700c8d88f" providerId="ADAL" clId="{1B09D8E6-0134-4B5F-BBF7-BF1363C39FEB}" dt="2022-03-02T18:25:08.185" v="217" actId="14100"/>
          <ac:spMkLst>
            <pc:docMk/>
            <pc:sldMk cId="2088058903" sldId="259"/>
            <ac:spMk id="18" creationId="{5BA253E2-7B15-4D7D-9B4C-E6041BAA538A}"/>
          </ac:spMkLst>
        </pc:spChg>
        <pc:spChg chg="add del">
          <ac:chgData name="Jacques Amsel" userId="a777a574-d2a4-4ccc-a05f-a7a700c8d88f" providerId="ADAL" clId="{1B09D8E6-0134-4B5F-BBF7-BF1363C39FEB}" dt="2022-03-02T18:24:55.649" v="212" actId="478"/>
          <ac:spMkLst>
            <pc:docMk/>
            <pc:sldMk cId="2088058903" sldId="259"/>
            <ac:spMk id="24" creationId="{C09F92A2-76EA-4C8C-891A-9541F9E48C0D}"/>
          </ac:spMkLst>
        </pc:spChg>
      </pc:sldChg>
      <pc:sldChg chg="add del">
        <pc:chgData name="Jacques Amsel" userId="a777a574-d2a4-4ccc-a05f-a7a700c8d88f" providerId="ADAL" clId="{1B09D8E6-0134-4B5F-BBF7-BF1363C39FEB}" dt="2022-03-03T15:36:59.593" v="578" actId="47"/>
        <pc:sldMkLst>
          <pc:docMk/>
          <pc:sldMk cId="3556980834" sldId="260"/>
        </pc:sldMkLst>
      </pc:sldChg>
      <pc:sldChg chg="addSp delSp modSp add mod ord">
        <pc:chgData name="Jacques Amsel" userId="a777a574-d2a4-4ccc-a05f-a7a700c8d88f" providerId="ADAL" clId="{1B09D8E6-0134-4B5F-BBF7-BF1363C39FEB}" dt="2022-03-03T15:37:50.145" v="579" actId="313"/>
        <pc:sldMkLst>
          <pc:docMk/>
          <pc:sldMk cId="1667870480" sldId="261"/>
        </pc:sldMkLst>
        <pc:spChg chg="add del mod">
          <ac:chgData name="Jacques Amsel" userId="a777a574-d2a4-4ccc-a05f-a7a700c8d88f" providerId="ADAL" clId="{1B09D8E6-0134-4B5F-BBF7-BF1363C39FEB}" dt="2022-03-02T18:28:32.021" v="305" actId="478"/>
          <ac:spMkLst>
            <pc:docMk/>
            <pc:sldMk cId="1667870480" sldId="261"/>
            <ac:spMk id="9" creationId="{97A9AE2A-20A0-4B8E-8517-194AB3F1E9E0}"/>
          </ac:spMkLst>
        </pc:spChg>
        <pc:spChg chg="add del">
          <ac:chgData name="Jacques Amsel" userId="a777a574-d2a4-4ccc-a05f-a7a700c8d88f" providerId="ADAL" clId="{1B09D8E6-0134-4B5F-BBF7-BF1363C39FEB}" dt="2022-03-02T18:28:34.547" v="307" actId="478"/>
          <ac:spMkLst>
            <pc:docMk/>
            <pc:sldMk cId="1667870480" sldId="261"/>
            <ac:spMk id="11" creationId="{0D9800F6-B89F-41FE-949A-3CA3DD84638D}"/>
          </ac:spMkLst>
        </pc:spChg>
        <pc:spChg chg="add del">
          <ac:chgData name="Jacques Amsel" userId="a777a574-d2a4-4ccc-a05f-a7a700c8d88f" providerId="ADAL" clId="{1B09D8E6-0134-4B5F-BBF7-BF1363C39FEB}" dt="2022-03-02T18:28:45.032" v="309" actId="22"/>
          <ac:spMkLst>
            <pc:docMk/>
            <pc:sldMk cId="1667870480" sldId="261"/>
            <ac:spMk id="13" creationId="{0038FFA6-613B-4611-8836-0F658F349DB8}"/>
          </ac:spMkLst>
        </pc:spChg>
        <pc:spChg chg="add mod">
          <ac:chgData name="Jacques Amsel" userId="a777a574-d2a4-4ccc-a05f-a7a700c8d88f" providerId="ADAL" clId="{1B09D8E6-0134-4B5F-BBF7-BF1363C39FEB}" dt="2022-03-03T15:37:50.145" v="579" actId="313"/>
          <ac:spMkLst>
            <pc:docMk/>
            <pc:sldMk cId="1667870480" sldId="261"/>
            <ac:spMk id="16" creationId="{EB9812D9-9360-4D79-92F8-3F5FC88B48CD}"/>
          </ac:spMkLst>
        </pc:spChg>
        <pc:spChg chg="mod">
          <ac:chgData name="Jacques Amsel" userId="a777a574-d2a4-4ccc-a05f-a7a700c8d88f" providerId="ADAL" clId="{1B09D8E6-0134-4B5F-BBF7-BF1363C39FEB}" dt="2022-03-02T18:30:10.523" v="321" actId="1076"/>
          <ac:spMkLst>
            <pc:docMk/>
            <pc:sldMk cId="1667870480" sldId="261"/>
            <ac:spMk id="24" creationId="{2F074E64-20D9-429C-B57B-66C3581B50CD}"/>
          </ac:spMkLst>
        </pc:spChg>
        <pc:spChg chg="mod">
          <ac:chgData name="Jacques Amsel" userId="a777a574-d2a4-4ccc-a05f-a7a700c8d88f" providerId="ADAL" clId="{1B09D8E6-0134-4B5F-BBF7-BF1363C39FEB}" dt="2022-03-02T18:30:10.523" v="321" actId="1076"/>
          <ac:spMkLst>
            <pc:docMk/>
            <pc:sldMk cId="1667870480" sldId="261"/>
            <ac:spMk id="26" creationId="{9A7AE8CC-4FAD-466C-985D-EEF9F2804205}"/>
          </ac:spMkLst>
        </pc:spChg>
        <pc:spChg chg="del">
          <ac:chgData name="Jacques Amsel" userId="a777a574-d2a4-4ccc-a05f-a7a700c8d88f" providerId="ADAL" clId="{1B09D8E6-0134-4B5F-BBF7-BF1363C39FEB}" dt="2022-03-02T18:28:09.967" v="302" actId="478"/>
          <ac:spMkLst>
            <pc:docMk/>
            <pc:sldMk cId="1667870480" sldId="261"/>
            <ac:spMk id="27" creationId="{77B1D17A-7EAD-4D21-AA04-621CD0E3E359}"/>
          </ac:spMkLst>
        </pc:spChg>
        <pc:spChg chg="del">
          <ac:chgData name="Jacques Amsel" userId="a777a574-d2a4-4ccc-a05f-a7a700c8d88f" providerId="ADAL" clId="{1B09D8E6-0134-4B5F-BBF7-BF1363C39FEB}" dt="2022-03-02T18:27:46.134" v="277" actId="478"/>
          <ac:spMkLst>
            <pc:docMk/>
            <pc:sldMk cId="1667870480" sldId="261"/>
            <ac:spMk id="29" creationId="{CE9DA4E4-5021-452C-A6D2-CA6ACF5A368D}"/>
          </ac:spMkLst>
        </pc:spChg>
        <pc:spChg chg="del">
          <ac:chgData name="Jacques Amsel" userId="a777a574-d2a4-4ccc-a05f-a7a700c8d88f" providerId="ADAL" clId="{1B09D8E6-0134-4B5F-BBF7-BF1363C39FEB}" dt="2022-03-02T18:28:09.967" v="302" actId="478"/>
          <ac:spMkLst>
            <pc:docMk/>
            <pc:sldMk cId="1667870480" sldId="261"/>
            <ac:spMk id="30" creationId="{4581E99A-9258-4F5D-A7C1-6A48CE739A9C}"/>
          </ac:spMkLst>
        </pc:spChg>
        <pc:picChg chg="add del mod">
          <ac:chgData name="Jacques Amsel" userId="a777a574-d2a4-4ccc-a05f-a7a700c8d88f" providerId="ADAL" clId="{1B09D8E6-0134-4B5F-BBF7-BF1363C39FEB}" dt="2022-03-02T18:29:42.250" v="319" actId="478"/>
          <ac:picMkLst>
            <pc:docMk/>
            <pc:sldMk cId="1667870480" sldId="261"/>
            <ac:picMk id="6" creationId="{15AB8B64-2004-4071-B920-313DA0D1F217}"/>
          </ac:picMkLst>
        </pc:picChg>
        <pc:picChg chg="del">
          <ac:chgData name="Jacques Amsel" userId="a777a574-d2a4-4ccc-a05f-a7a700c8d88f" providerId="ADAL" clId="{1B09D8E6-0134-4B5F-BBF7-BF1363C39FEB}" dt="2022-03-02T18:27:44.796" v="276" actId="478"/>
          <ac:picMkLst>
            <pc:docMk/>
            <pc:sldMk cId="1667870480" sldId="261"/>
            <ac:picMk id="23" creationId="{53EEA3C0-2C72-4CC9-8D10-C023B68ABFC1}"/>
          </ac:picMkLst>
        </pc:picChg>
      </pc:sldChg>
      <pc:sldChg chg="addSp delSp modSp add mod">
        <pc:chgData name="Jacques Amsel" userId="a777a574-d2a4-4ccc-a05f-a7a700c8d88f" providerId="ADAL" clId="{1B09D8E6-0134-4B5F-BBF7-BF1363C39FEB}" dt="2022-03-03T15:20:43.018" v="426" actId="207"/>
        <pc:sldMkLst>
          <pc:docMk/>
          <pc:sldMk cId="619916081" sldId="262"/>
        </pc:sldMkLst>
        <pc:spChg chg="add mod">
          <ac:chgData name="Jacques Amsel" userId="a777a574-d2a4-4ccc-a05f-a7a700c8d88f" providerId="ADAL" clId="{1B09D8E6-0134-4B5F-BBF7-BF1363C39FEB}" dt="2022-03-03T15:19:43.964" v="420" actId="1076"/>
          <ac:spMkLst>
            <pc:docMk/>
            <pc:sldMk cId="619916081" sldId="262"/>
            <ac:spMk id="20" creationId="{638BAF6C-155C-47D3-8600-B099C4F4EC28}"/>
          </ac:spMkLst>
        </pc:spChg>
        <pc:spChg chg="add mod">
          <ac:chgData name="Jacques Amsel" userId="a777a574-d2a4-4ccc-a05f-a7a700c8d88f" providerId="ADAL" clId="{1B09D8E6-0134-4B5F-BBF7-BF1363C39FEB}" dt="2022-03-03T15:19:17.083" v="402" actId="1076"/>
          <ac:spMkLst>
            <pc:docMk/>
            <pc:sldMk cId="619916081" sldId="262"/>
            <ac:spMk id="22" creationId="{25905F73-B8DA-47E0-A358-19501938A3FE}"/>
          </ac:spMkLst>
        </pc:spChg>
        <pc:spChg chg="add mod">
          <ac:chgData name="Jacques Amsel" userId="a777a574-d2a4-4ccc-a05f-a7a700c8d88f" providerId="ADAL" clId="{1B09D8E6-0134-4B5F-BBF7-BF1363C39FEB}" dt="2022-03-03T15:19:31.907" v="414" actId="1076"/>
          <ac:spMkLst>
            <pc:docMk/>
            <pc:sldMk cId="619916081" sldId="262"/>
            <ac:spMk id="27" creationId="{C820ABEF-AB51-4BE2-87A4-B6F7689B5A50}"/>
          </ac:spMkLst>
        </pc:spChg>
        <pc:spChg chg="add del mod">
          <ac:chgData name="Jacques Amsel" userId="a777a574-d2a4-4ccc-a05f-a7a700c8d88f" providerId="ADAL" clId="{1B09D8E6-0134-4B5F-BBF7-BF1363C39FEB}" dt="2022-03-03T15:19:28.521" v="411" actId="478"/>
          <ac:spMkLst>
            <pc:docMk/>
            <pc:sldMk cId="619916081" sldId="262"/>
            <ac:spMk id="31" creationId="{DD2301C3-3CCD-48DD-98C5-F3EDCBC1458C}"/>
          </ac:spMkLst>
        </pc:spChg>
        <pc:picChg chg="add mod">
          <ac:chgData name="Jacques Amsel" userId="a777a574-d2a4-4ccc-a05f-a7a700c8d88f" providerId="ADAL" clId="{1B09D8E6-0134-4B5F-BBF7-BF1363C39FEB}" dt="2022-03-03T15:20:43.018" v="426" actId="207"/>
          <ac:picMkLst>
            <pc:docMk/>
            <pc:sldMk cId="619916081" sldId="262"/>
            <ac:picMk id="42" creationId="{22DB0837-D171-41A0-8B9B-8E86473EDD01}"/>
          </ac:picMkLst>
        </pc:picChg>
        <pc:cxnChg chg="add mod">
          <ac:chgData name="Jacques Amsel" userId="a777a574-d2a4-4ccc-a05f-a7a700c8d88f" providerId="ADAL" clId="{1B09D8E6-0134-4B5F-BBF7-BF1363C39FEB}" dt="2022-03-03T15:19:43.964" v="420" actId="1076"/>
          <ac:cxnSpMkLst>
            <pc:docMk/>
            <pc:sldMk cId="619916081" sldId="262"/>
            <ac:cxnSpMk id="11" creationId="{1054E27B-9FA9-4943-B9C1-31C98D5042AD}"/>
          </ac:cxnSpMkLst>
        </pc:cxnChg>
        <pc:cxnChg chg="add del mod">
          <ac:chgData name="Jacques Amsel" userId="a777a574-d2a4-4ccc-a05f-a7a700c8d88f" providerId="ADAL" clId="{1B09D8E6-0134-4B5F-BBF7-BF1363C39FEB}" dt="2022-03-03T15:18:42.755" v="395" actId="478"/>
          <ac:cxnSpMkLst>
            <pc:docMk/>
            <pc:sldMk cId="619916081" sldId="262"/>
            <ac:cxnSpMk id="21" creationId="{449F31B5-6024-43C9-8544-0C5EEC650EEE}"/>
          </ac:cxnSpMkLst>
        </pc:cxnChg>
        <pc:cxnChg chg="add mod">
          <ac:chgData name="Jacques Amsel" userId="a777a574-d2a4-4ccc-a05f-a7a700c8d88f" providerId="ADAL" clId="{1B09D8E6-0134-4B5F-BBF7-BF1363C39FEB}" dt="2022-03-03T15:19:48.337" v="421" actId="14100"/>
          <ac:cxnSpMkLst>
            <pc:docMk/>
            <pc:sldMk cId="619916081" sldId="262"/>
            <ac:cxnSpMk id="28" creationId="{6149E373-212E-436B-A481-320E7C45E7EC}"/>
          </ac:cxnSpMkLst>
        </pc:cxnChg>
        <pc:cxnChg chg="add mod">
          <ac:chgData name="Jacques Amsel" userId="a777a574-d2a4-4ccc-a05f-a7a700c8d88f" providerId="ADAL" clId="{1B09D8E6-0134-4B5F-BBF7-BF1363C39FEB}" dt="2022-03-03T15:19:43.964" v="420" actId="1076"/>
          <ac:cxnSpMkLst>
            <pc:docMk/>
            <pc:sldMk cId="619916081" sldId="262"/>
            <ac:cxnSpMk id="32" creationId="{3DA279C6-97DF-4730-B00D-2F62DF9EE2A2}"/>
          </ac:cxnSpMkLst>
        </pc:cxnChg>
      </pc:sldChg>
      <pc:sldChg chg="addSp modSp add mod">
        <pc:chgData name="Jacques Amsel" userId="a777a574-d2a4-4ccc-a05f-a7a700c8d88f" providerId="ADAL" clId="{1B09D8E6-0134-4B5F-BBF7-BF1363C39FEB}" dt="2022-03-03T15:30:45.654" v="447" actId="1076"/>
        <pc:sldMkLst>
          <pc:docMk/>
          <pc:sldMk cId="1956903817" sldId="263"/>
        </pc:sldMkLst>
        <pc:spChg chg="add mod">
          <ac:chgData name="Jacques Amsel" userId="a777a574-d2a4-4ccc-a05f-a7a700c8d88f" providerId="ADAL" clId="{1B09D8E6-0134-4B5F-BBF7-BF1363C39FEB}" dt="2022-03-03T15:30:42.928" v="446" actId="1076"/>
          <ac:spMkLst>
            <pc:docMk/>
            <pc:sldMk cId="1956903817" sldId="263"/>
            <ac:spMk id="26" creationId="{A17C73F2-FA24-4CC8-9BCE-AADE0FA35F4D}"/>
          </ac:spMkLst>
        </pc:spChg>
        <pc:spChg chg="add mod">
          <ac:chgData name="Jacques Amsel" userId="a777a574-d2a4-4ccc-a05f-a7a700c8d88f" providerId="ADAL" clId="{1B09D8E6-0134-4B5F-BBF7-BF1363C39FEB}" dt="2022-03-03T15:30:42.928" v="446" actId="1076"/>
          <ac:spMkLst>
            <pc:docMk/>
            <pc:sldMk cId="1956903817" sldId="263"/>
            <ac:spMk id="29" creationId="{5F9F42FF-6ED5-4342-B0B9-8D089D18A2E7}"/>
          </ac:spMkLst>
        </pc:spChg>
        <pc:spChg chg="add mod">
          <ac:chgData name="Jacques Amsel" userId="a777a574-d2a4-4ccc-a05f-a7a700c8d88f" providerId="ADAL" clId="{1B09D8E6-0134-4B5F-BBF7-BF1363C39FEB}" dt="2022-03-03T15:30:42.928" v="446" actId="1076"/>
          <ac:spMkLst>
            <pc:docMk/>
            <pc:sldMk cId="1956903817" sldId="263"/>
            <ac:spMk id="31" creationId="{09665938-EBD8-43CA-9029-7DE6051E0D7A}"/>
          </ac:spMkLst>
        </pc:spChg>
        <pc:picChg chg="add mod">
          <ac:chgData name="Jacques Amsel" userId="a777a574-d2a4-4ccc-a05f-a7a700c8d88f" providerId="ADAL" clId="{1B09D8E6-0134-4B5F-BBF7-BF1363C39FEB}" dt="2022-03-03T15:30:45.654" v="447" actId="1076"/>
          <ac:picMkLst>
            <pc:docMk/>
            <pc:sldMk cId="1956903817" sldId="263"/>
            <ac:picMk id="38" creationId="{F9B32463-13D8-46E5-8888-DEC9D2D4D35F}"/>
          </ac:picMkLst>
        </pc:picChg>
        <pc:cxnChg chg="add mod">
          <ac:chgData name="Jacques Amsel" userId="a777a574-d2a4-4ccc-a05f-a7a700c8d88f" providerId="ADAL" clId="{1B09D8E6-0134-4B5F-BBF7-BF1363C39FEB}" dt="2022-03-03T15:30:42.928" v="446" actId="1076"/>
          <ac:cxnSpMkLst>
            <pc:docMk/>
            <pc:sldMk cId="1956903817" sldId="263"/>
            <ac:cxnSpMk id="30" creationId="{E68C703C-6A4A-494F-A52F-A1F90B7F4164}"/>
          </ac:cxnSpMkLst>
        </pc:cxnChg>
        <pc:cxnChg chg="add mod">
          <ac:chgData name="Jacques Amsel" userId="a777a574-d2a4-4ccc-a05f-a7a700c8d88f" providerId="ADAL" clId="{1B09D8E6-0134-4B5F-BBF7-BF1363C39FEB}" dt="2022-03-03T15:30:42.928" v="446" actId="1076"/>
          <ac:cxnSpMkLst>
            <pc:docMk/>
            <pc:sldMk cId="1956903817" sldId="263"/>
            <ac:cxnSpMk id="33" creationId="{535DD8B8-0AD1-4ED9-938D-906AF19D103F}"/>
          </ac:cxnSpMkLst>
        </pc:cxnChg>
        <pc:cxnChg chg="add mod">
          <ac:chgData name="Jacques Amsel" userId="a777a574-d2a4-4ccc-a05f-a7a700c8d88f" providerId="ADAL" clId="{1B09D8E6-0134-4B5F-BBF7-BF1363C39FEB}" dt="2022-03-03T15:30:42.928" v="446" actId="1076"/>
          <ac:cxnSpMkLst>
            <pc:docMk/>
            <pc:sldMk cId="1956903817" sldId="263"/>
            <ac:cxnSpMk id="35" creationId="{5E880D7C-34D2-4BFF-AA16-004ABA9D00BD}"/>
          </ac:cxnSpMkLst>
        </pc:cxnChg>
      </pc:sldChg>
      <pc:sldChg chg="addSp delSp modSp add mod">
        <pc:chgData name="Jacques Amsel" userId="a777a574-d2a4-4ccc-a05f-a7a700c8d88f" providerId="ADAL" clId="{1B09D8E6-0134-4B5F-BBF7-BF1363C39FEB}" dt="2022-03-03T15:42:01.688" v="606" actId="1076"/>
        <pc:sldMkLst>
          <pc:docMk/>
          <pc:sldMk cId="1946953520" sldId="264"/>
        </pc:sldMkLst>
        <pc:spChg chg="mod">
          <ac:chgData name="Jacques Amsel" userId="a777a574-d2a4-4ccc-a05f-a7a700c8d88f" providerId="ADAL" clId="{1B09D8E6-0134-4B5F-BBF7-BF1363C39FEB}" dt="2022-03-03T15:31:54.013" v="471" actId="1076"/>
          <ac:spMkLst>
            <pc:docMk/>
            <pc:sldMk cId="1946953520" sldId="264"/>
            <ac:spMk id="2" creationId="{E6553A77-3897-41D2-A48A-2AAAC0917874}"/>
          </ac:spMkLst>
        </pc:spChg>
        <pc:spChg chg="mod">
          <ac:chgData name="Jacques Amsel" userId="a777a574-d2a4-4ccc-a05f-a7a700c8d88f" providerId="ADAL" clId="{1B09D8E6-0134-4B5F-BBF7-BF1363C39FEB}" dt="2022-03-03T15:31:54.013" v="471" actId="1076"/>
          <ac:spMkLst>
            <pc:docMk/>
            <pc:sldMk cId="1946953520" sldId="264"/>
            <ac:spMk id="3" creationId="{2CC7ACFB-0BE8-4A9C-A292-1D61D4C2A343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7" creationId="{8CB89A7E-735B-477A-928D-5BE1574722F2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8" creationId="{400F79DE-4FA8-4D1C-B929-38D584380407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9" creationId="{C023E19F-A783-4582-B9CB-8F5590F8EF2E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10" creationId="{07A26A65-3E67-49D9-ABE5-E856349120C5}"/>
          </ac:spMkLst>
        </pc:spChg>
        <pc:spChg chg="del">
          <ac:chgData name="Jacques Amsel" userId="a777a574-d2a4-4ccc-a05f-a7a700c8d88f" providerId="ADAL" clId="{1B09D8E6-0134-4B5F-BBF7-BF1363C39FEB}" dt="2022-03-03T15:31:23.855" v="450" actId="478"/>
          <ac:spMkLst>
            <pc:docMk/>
            <pc:sldMk cId="1946953520" sldId="264"/>
            <ac:spMk id="14" creationId="{96138FEC-E1E1-494C-B6EB-9306F8FC0D16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15" creationId="{C0A7F6F1-706E-45BA-9317-7EFB947E53F1}"/>
          </ac:spMkLst>
        </pc:spChg>
        <pc:spChg chg="del">
          <ac:chgData name="Jacques Amsel" userId="a777a574-d2a4-4ccc-a05f-a7a700c8d88f" providerId="ADAL" clId="{1B09D8E6-0134-4B5F-BBF7-BF1363C39FEB}" dt="2022-03-03T15:31:24.561" v="451" actId="478"/>
          <ac:spMkLst>
            <pc:docMk/>
            <pc:sldMk cId="1946953520" sldId="264"/>
            <ac:spMk id="18" creationId="{5BA253E2-7B15-4D7D-9B4C-E6041BAA538A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20" creationId="{638BAF6C-155C-47D3-8600-B099C4F4EC28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22" creationId="{25905F73-B8DA-47E0-A358-19501938A3FE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24" creationId="{C09F92A2-76EA-4C8C-891A-9541F9E48C0D}"/>
          </ac:spMkLst>
        </pc:spChg>
        <pc:spChg chg="del">
          <ac:chgData name="Jacques Amsel" userId="a777a574-d2a4-4ccc-a05f-a7a700c8d88f" providerId="ADAL" clId="{1B09D8E6-0134-4B5F-BBF7-BF1363C39FEB}" dt="2022-03-03T15:31:23.855" v="450" actId="478"/>
          <ac:spMkLst>
            <pc:docMk/>
            <pc:sldMk cId="1946953520" sldId="264"/>
            <ac:spMk id="26" creationId="{A17C73F2-FA24-4CC8-9BCE-AADE0FA35F4D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27" creationId="{C820ABEF-AB51-4BE2-87A4-B6F7689B5A50}"/>
          </ac:spMkLst>
        </pc:spChg>
        <pc:spChg chg="del">
          <ac:chgData name="Jacques Amsel" userId="a777a574-d2a4-4ccc-a05f-a7a700c8d88f" providerId="ADAL" clId="{1B09D8E6-0134-4B5F-BBF7-BF1363C39FEB}" dt="2022-03-03T15:31:23.855" v="450" actId="478"/>
          <ac:spMkLst>
            <pc:docMk/>
            <pc:sldMk cId="1946953520" sldId="264"/>
            <ac:spMk id="29" creationId="{5F9F42FF-6ED5-4342-B0B9-8D089D18A2E7}"/>
          </ac:spMkLst>
        </pc:spChg>
        <pc:spChg chg="del">
          <ac:chgData name="Jacques Amsel" userId="a777a574-d2a4-4ccc-a05f-a7a700c8d88f" providerId="ADAL" clId="{1B09D8E6-0134-4B5F-BBF7-BF1363C39FEB}" dt="2022-03-03T15:31:22.296" v="449" actId="478"/>
          <ac:spMkLst>
            <pc:docMk/>
            <pc:sldMk cId="1946953520" sldId="264"/>
            <ac:spMk id="31" creationId="{09665938-EBD8-43CA-9029-7DE6051E0D7A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34" creationId="{03ABE53B-9230-4399-944F-88E038FA9483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37" creationId="{C51F2615-B1C1-42E7-8717-2325CC850EE8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39" creationId="{109EBFAF-4C63-47E6-A58A-86126021244F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40" creationId="{69349879-6047-4AE8-B0F9-996F544BCACF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60" creationId="{07BE4850-A1F0-4CD4-89B7-ACF5A63BA2AB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64" creationId="{C02E150F-8812-4213-A055-9A186E71C555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70" creationId="{730F05A0-4C2E-493C-9ED5-7574EAA7DAE5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74" creationId="{56F657B3-E022-4AD7-9622-409C5B223BEC}"/>
          </ac:spMkLst>
        </pc:spChg>
        <pc:spChg chg="add mod">
          <ac:chgData name="Jacques Amsel" userId="a777a574-d2a4-4ccc-a05f-a7a700c8d88f" providerId="ADAL" clId="{1B09D8E6-0134-4B5F-BBF7-BF1363C39FEB}" dt="2022-03-03T15:42:01.688" v="606" actId="1076"/>
          <ac:spMkLst>
            <pc:docMk/>
            <pc:sldMk cId="1946953520" sldId="264"/>
            <ac:spMk id="82" creationId="{FF7ABC97-92C5-4071-85AC-B99EE939CA86}"/>
          </ac:spMkLst>
        </pc:spChg>
        <pc:picChg chg="del">
          <ac:chgData name="Jacques Amsel" userId="a777a574-d2a4-4ccc-a05f-a7a700c8d88f" providerId="ADAL" clId="{1B09D8E6-0134-4B5F-BBF7-BF1363C39FEB}" dt="2022-03-03T15:31:22.296" v="449" actId="478"/>
          <ac:picMkLst>
            <pc:docMk/>
            <pc:sldMk cId="1946953520" sldId="264"/>
            <ac:picMk id="38" creationId="{F9B32463-13D8-46E5-8888-DEC9D2D4D35F}"/>
          </ac:picMkLst>
        </pc:picChg>
        <pc:picChg chg="del">
          <ac:chgData name="Jacques Amsel" userId="a777a574-d2a4-4ccc-a05f-a7a700c8d88f" providerId="ADAL" clId="{1B09D8E6-0134-4B5F-BBF7-BF1363C39FEB}" dt="2022-03-03T15:31:22.296" v="449" actId="478"/>
          <ac:picMkLst>
            <pc:docMk/>
            <pc:sldMk cId="1946953520" sldId="264"/>
            <ac:picMk id="42" creationId="{22DB0837-D171-41A0-8B9B-8E86473EDD01}"/>
          </ac:picMkLst>
        </pc:pic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11" creationId="{1054E27B-9FA9-4943-B9C1-31C98D5042AD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12" creationId="{B35B9E27-F434-4B86-B545-E4A7560CB410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13" creationId="{CC34C6B8-D9CC-4560-BA84-07E155F2BDDB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16" creationId="{79B45AB6-9628-45C4-9982-47C9D0B7005F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17" creationId="{CAC8C66C-D0D8-437C-A336-F3BBB61B20DF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19" creationId="{2050E633-3A65-40A9-AF0A-68D31E3ADD10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28" creationId="{6149E373-212E-436B-A481-320E7C45E7EC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30" creationId="{E68C703C-6A4A-494F-A52F-A1F90B7F4164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32" creationId="{3DA279C6-97DF-4730-B00D-2F62DF9EE2A2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33" creationId="{535DD8B8-0AD1-4ED9-938D-906AF19D103F}"/>
          </ac:cxnSpMkLst>
        </pc:cxnChg>
        <pc:cxnChg chg="del mod">
          <ac:chgData name="Jacques Amsel" userId="a777a574-d2a4-4ccc-a05f-a7a700c8d88f" providerId="ADAL" clId="{1B09D8E6-0134-4B5F-BBF7-BF1363C39FEB}" dt="2022-03-03T15:31:22.296" v="449" actId="478"/>
          <ac:cxnSpMkLst>
            <pc:docMk/>
            <pc:sldMk cId="1946953520" sldId="264"/>
            <ac:cxnSpMk id="35" creationId="{5E880D7C-34D2-4BFF-AA16-004ABA9D00BD}"/>
          </ac:cxnSpMkLst>
        </pc:cxnChg>
        <pc:cxnChg chg="add del mod">
          <ac:chgData name="Jacques Amsel" userId="a777a574-d2a4-4ccc-a05f-a7a700c8d88f" providerId="ADAL" clId="{1B09D8E6-0134-4B5F-BBF7-BF1363C39FEB}" dt="2022-03-03T15:32:51.425" v="497" actId="478"/>
          <ac:cxnSpMkLst>
            <pc:docMk/>
            <pc:sldMk cId="1946953520" sldId="264"/>
            <ac:cxnSpMk id="36" creationId="{A8BE423F-64D2-4E38-B5F7-C994CE956E13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41" creationId="{DF61D4B0-FFC8-48B5-8628-270698C94FE2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44" creationId="{B2C74D0B-FB53-4CF1-B949-2D92523EE213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50" creationId="{0275FE08-87F3-4DF6-8D4F-08AD6F602013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52" creationId="{F16BF5B2-0ABA-4591-9119-E5362FEB8F1B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56" creationId="{D3A84582-44F2-4393-8C76-0CECB0E28459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61" creationId="{4210072B-1D5B-421B-A327-4ED3F4044EE6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65" creationId="{17353236-E877-408B-AFA8-C1CCF58B6A0F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71" creationId="{D11AA588-8396-48B9-B666-959FD7357EEB}"/>
          </ac:cxnSpMkLst>
        </pc:cxnChg>
        <pc:cxnChg chg="add del mod">
          <ac:chgData name="Jacques Amsel" userId="a777a574-d2a4-4ccc-a05f-a7a700c8d88f" providerId="ADAL" clId="{1B09D8E6-0134-4B5F-BBF7-BF1363C39FEB}" dt="2022-03-03T15:34:15.517" v="543" actId="478"/>
          <ac:cxnSpMkLst>
            <pc:docMk/>
            <pc:sldMk cId="1946953520" sldId="264"/>
            <ac:cxnSpMk id="75" creationId="{3EF0541A-AABE-4F9B-BE73-D6FC553E4936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83" creationId="{9F6790DE-CD87-444C-B6E7-6FEFE4BB6160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86" creationId="{744405D5-A027-4FE6-B959-86DD94DFC614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90" creationId="{FC7BA56A-1817-4562-82B9-B19E28E8FC0D}"/>
          </ac:cxnSpMkLst>
        </pc:cxnChg>
        <pc:cxnChg chg="add mod">
          <ac:chgData name="Jacques Amsel" userId="a777a574-d2a4-4ccc-a05f-a7a700c8d88f" providerId="ADAL" clId="{1B09D8E6-0134-4B5F-BBF7-BF1363C39FEB}" dt="2022-03-03T15:42:01.688" v="606" actId="1076"/>
          <ac:cxnSpMkLst>
            <pc:docMk/>
            <pc:sldMk cId="1946953520" sldId="264"/>
            <ac:cxnSpMk id="94" creationId="{92187177-8EE8-40A7-86A8-23A33B6457B3}"/>
          </ac:cxnSpMkLst>
        </pc:cxnChg>
      </pc:sldChg>
      <pc:sldChg chg="addSp delSp modSp add del mod">
        <pc:chgData name="Jacques Amsel" userId="a777a574-d2a4-4ccc-a05f-a7a700c8d88f" providerId="ADAL" clId="{1B09D8E6-0134-4B5F-BBF7-BF1363C39FEB}" dt="2022-03-03T15:42:14.259" v="611" actId="47"/>
        <pc:sldMkLst>
          <pc:docMk/>
          <pc:sldMk cId="423478373" sldId="265"/>
        </pc:sldMkLst>
        <pc:spChg chg="add mod">
          <ac:chgData name="Jacques Amsel" userId="a777a574-d2a4-4ccc-a05f-a7a700c8d88f" providerId="ADAL" clId="{1B09D8E6-0134-4B5F-BBF7-BF1363C39FEB}" dt="2022-03-03T15:41:36.032" v="603" actId="14100"/>
          <ac:spMkLst>
            <pc:docMk/>
            <pc:sldMk cId="423478373" sldId="265"/>
            <ac:spMk id="27" creationId="{82FBC065-313A-43BE-88A8-9EFC5F44FB32}"/>
          </ac:spMkLst>
        </pc:spChg>
        <pc:spChg chg="add 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28" creationId="{DE8A8F19-4C23-4232-8213-5F2B1DA4CF68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34" creationId="{03ABE53B-9230-4399-944F-88E038FA9483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37" creationId="{C51F2615-B1C1-42E7-8717-2325CC850EE8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39" creationId="{109EBFAF-4C63-47E6-A58A-86126021244F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40" creationId="{69349879-6047-4AE8-B0F9-996F544BCACF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60" creationId="{07BE4850-A1F0-4CD4-89B7-ACF5A63BA2AB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64" creationId="{C02E150F-8812-4213-A055-9A186E71C555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70" creationId="{730F05A0-4C2E-493C-9ED5-7574EAA7DAE5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74" creationId="{56F657B3-E022-4AD7-9622-409C5B223BEC}"/>
          </ac:spMkLst>
        </pc:spChg>
        <pc:spChg chg="mod">
          <ac:chgData name="Jacques Amsel" userId="a777a574-d2a4-4ccc-a05f-a7a700c8d88f" providerId="ADAL" clId="{1B09D8E6-0134-4B5F-BBF7-BF1363C39FEB}" dt="2022-03-03T15:41:30.323" v="600" actId="1076"/>
          <ac:spMkLst>
            <pc:docMk/>
            <pc:sldMk cId="423478373" sldId="265"/>
            <ac:spMk id="82" creationId="{FF7ABC97-92C5-4071-85AC-B99EE939CA86}"/>
          </ac:spMkLst>
        </pc:spChg>
        <pc:picChg chg="add del mod">
          <ac:chgData name="Jacques Amsel" userId="a777a574-d2a4-4ccc-a05f-a7a700c8d88f" providerId="ADAL" clId="{1B09D8E6-0134-4B5F-BBF7-BF1363C39FEB}" dt="2022-03-03T15:39:30.558" v="586" actId="478"/>
          <ac:picMkLst>
            <pc:docMk/>
            <pc:sldMk cId="423478373" sldId="265"/>
            <ac:picMk id="7" creationId="{09E4274C-02A6-462F-A48B-DF376B8C72B8}"/>
          </ac:picMkLst>
        </pc:picChg>
        <pc:picChg chg="add mod">
          <ac:chgData name="Jacques Amsel" userId="a777a574-d2a4-4ccc-a05f-a7a700c8d88f" providerId="ADAL" clId="{1B09D8E6-0134-4B5F-BBF7-BF1363C39FEB}" dt="2022-03-03T15:41:38.679" v="604" actId="1076"/>
          <ac:picMkLst>
            <pc:docMk/>
            <pc:sldMk cId="423478373" sldId="265"/>
            <ac:picMk id="31" creationId="{8E0C0398-A91F-49B4-AD35-ECAA437D26D2}"/>
          </ac:picMkLst>
        </pc:pic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41" creationId="{DF61D4B0-FFC8-48B5-8628-270698C94FE2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44" creationId="{B2C74D0B-FB53-4CF1-B949-2D92523EE213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50" creationId="{0275FE08-87F3-4DF6-8D4F-08AD6F602013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52" creationId="{F16BF5B2-0ABA-4591-9119-E5362FEB8F1B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56" creationId="{D3A84582-44F2-4393-8C76-0CECB0E28459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61" creationId="{4210072B-1D5B-421B-A327-4ED3F4044EE6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65" creationId="{17353236-E877-408B-AFA8-C1CCF58B6A0F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71" creationId="{D11AA588-8396-48B9-B666-959FD7357EEB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83" creationId="{9F6790DE-CD87-444C-B6E7-6FEFE4BB6160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86" creationId="{744405D5-A027-4FE6-B959-86DD94DFC614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90" creationId="{FC7BA56A-1817-4562-82B9-B19E28E8FC0D}"/>
          </ac:cxnSpMkLst>
        </pc:cxnChg>
        <pc:cxnChg chg="mod">
          <ac:chgData name="Jacques Amsel" userId="a777a574-d2a4-4ccc-a05f-a7a700c8d88f" providerId="ADAL" clId="{1B09D8E6-0134-4B5F-BBF7-BF1363C39FEB}" dt="2022-03-03T15:41:30.323" v="600" actId="1076"/>
          <ac:cxnSpMkLst>
            <pc:docMk/>
            <pc:sldMk cId="423478373" sldId="265"/>
            <ac:cxnSpMk id="94" creationId="{92187177-8EE8-40A7-86A8-23A33B6457B3}"/>
          </ac:cxnSpMkLst>
        </pc:cxnChg>
      </pc:sldChg>
      <pc:sldChg chg="addSp delSp modSp add del mod">
        <pc:chgData name="Jacques Amsel" userId="a777a574-d2a4-4ccc-a05f-a7a700c8d88f" providerId="ADAL" clId="{1B09D8E6-0134-4B5F-BBF7-BF1363C39FEB}" dt="2022-03-03T15:42:15.716" v="612" actId="47"/>
        <pc:sldMkLst>
          <pc:docMk/>
          <pc:sldMk cId="772110999" sldId="266"/>
        </pc:sldMkLst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27" creationId="{82FBC065-313A-43BE-88A8-9EFC5F44FB32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28" creationId="{DE8A8F19-4C23-4232-8213-5F2B1DA4CF68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34" creationId="{03ABE53B-9230-4399-944F-88E038FA9483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37" creationId="{C51F2615-B1C1-42E7-8717-2325CC850EE8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39" creationId="{109EBFAF-4C63-47E6-A58A-86126021244F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40" creationId="{69349879-6047-4AE8-B0F9-996F544BCACF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60" creationId="{07BE4850-A1F0-4CD4-89B7-ACF5A63BA2AB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64" creationId="{C02E150F-8812-4213-A055-9A186E71C555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70" creationId="{730F05A0-4C2E-493C-9ED5-7574EAA7DAE5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74" creationId="{56F657B3-E022-4AD7-9622-409C5B223BEC}"/>
          </ac:spMkLst>
        </pc:spChg>
        <pc:spChg chg="del">
          <ac:chgData name="Jacques Amsel" userId="a777a574-d2a4-4ccc-a05f-a7a700c8d88f" providerId="ADAL" clId="{1B09D8E6-0134-4B5F-BBF7-BF1363C39FEB}" dt="2022-03-03T15:39:53.698" v="588" actId="478"/>
          <ac:spMkLst>
            <pc:docMk/>
            <pc:sldMk cId="772110999" sldId="266"/>
            <ac:spMk id="82" creationId="{FF7ABC97-92C5-4071-85AC-B99EE939CA86}"/>
          </ac:spMkLst>
        </pc:spChg>
        <pc:picChg chg="add del mod">
          <ac:chgData name="Jacques Amsel" userId="a777a574-d2a4-4ccc-a05f-a7a700c8d88f" providerId="ADAL" clId="{1B09D8E6-0134-4B5F-BBF7-BF1363C39FEB}" dt="2022-03-03T15:41:18.525" v="594" actId="478"/>
          <ac:picMkLst>
            <pc:docMk/>
            <pc:sldMk cId="772110999" sldId="266"/>
            <ac:picMk id="7" creationId="{97B01EF2-492E-4669-B67E-B09CFB5BC487}"/>
          </ac:picMkLst>
        </pc:picChg>
        <pc:picChg chg="add del mod">
          <ac:chgData name="Jacques Amsel" userId="a777a574-d2a4-4ccc-a05f-a7a700c8d88f" providerId="ADAL" clId="{1B09D8E6-0134-4B5F-BBF7-BF1363C39FEB}" dt="2022-03-03T15:41:24.965" v="599" actId="21"/>
          <ac:picMkLst>
            <pc:docMk/>
            <pc:sldMk cId="772110999" sldId="266"/>
            <ac:picMk id="9" creationId="{411697DC-6490-4A7B-AC4A-997D2E0854DC}"/>
          </ac:picMkLst>
        </pc:pic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41" creationId="{DF61D4B0-FFC8-48B5-8628-270698C94FE2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44" creationId="{B2C74D0B-FB53-4CF1-B949-2D92523EE213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50" creationId="{0275FE08-87F3-4DF6-8D4F-08AD6F602013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52" creationId="{F16BF5B2-0ABA-4591-9119-E5362FEB8F1B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56" creationId="{D3A84582-44F2-4393-8C76-0CECB0E28459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61" creationId="{4210072B-1D5B-421B-A327-4ED3F4044EE6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65" creationId="{17353236-E877-408B-AFA8-C1CCF58B6A0F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71" creationId="{D11AA588-8396-48B9-B666-959FD7357EEB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83" creationId="{9F6790DE-CD87-444C-B6E7-6FEFE4BB6160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86" creationId="{744405D5-A027-4FE6-B959-86DD94DFC614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90" creationId="{FC7BA56A-1817-4562-82B9-B19E28E8FC0D}"/>
          </ac:cxnSpMkLst>
        </pc:cxnChg>
        <pc:cxnChg chg="del mod">
          <ac:chgData name="Jacques Amsel" userId="a777a574-d2a4-4ccc-a05f-a7a700c8d88f" providerId="ADAL" clId="{1B09D8E6-0134-4B5F-BBF7-BF1363C39FEB}" dt="2022-03-03T15:39:53.698" v="588" actId="478"/>
          <ac:cxnSpMkLst>
            <pc:docMk/>
            <pc:sldMk cId="772110999" sldId="266"/>
            <ac:cxnSpMk id="94" creationId="{92187177-8EE8-40A7-86A8-23A33B6457B3}"/>
          </ac:cxnSpMkLst>
        </pc:cxnChg>
      </pc:sldChg>
      <pc:sldChg chg="add del">
        <pc:chgData name="Jacques Amsel" userId="a777a574-d2a4-4ccc-a05f-a7a700c8d88f" providerId="ADAL" clId="{1B09D8E6-0134-4B5F-BBF7-BF1363C39FEB}" dt="2022-03-03T15:39:23.086" v="581" actId="47"/>
        <pc:sldMkLst>
          <pc:docMk/>
          <pc:sldMk cId="1392059168" sldId="266"/>
        </pc:sldMkLst>
      </pc:sldChg>
      <pc:sldChg chg="add del">
        <pc:chgData name="Jacques Amsel" userId="a777a574-d2a4-4ccc-a05f-a7a700c8d88f" providerId="ADAL" clId="{1B09D8E6-0134-4B5F-BBF7-BF1363C39FEB}" dt="2022-03-03T15:42:04.213" v="608" actId="47"/>
        <pc:sldMkLst>
          <pc:docMk/>
          <pc:sldMk cId="1795672498" sldId="267"/>
        </pc:sldMkLst>
      </pc:sldChg>
      <pc:sldChg chg="addSp modSp add mod">
        <pc:chgData name="Jacques Amsel" userId="a777a574-d2a4-4ccc-a05f-a7a700c8d88f" providerId="ADAL" clId="{1B09D8E6-0134-4B5F-BBF7-BF1363C39FEB}" dt="2022-03-03T15:42:18.784" v="614" actId="1076"/>
        <pc:sldMkLst>
          <pc:docMk/>
          <pc:sldMk cId="1179280860" sldId="268"/>
        </pc:sldMkLst>
        <pc:spChg chg="add mod">
          <ac:chgData name="Jacques Amsel" userId="a777a574-d2a4-4ccc-a05f-a7a700c8d88f" providerId="ADAL" clId="{1B09D8E6-0134-4B5F-BBF7-BF1363C39FEB}" dt="2022-03-03T15:42:10.608" v="610" actId="1076"/>
          <ac:spMkLst>
            <pc:docMk/>
            <pc:sldMk cId="1179280860" sldId="268"/>
            <ac:spMk id="27" creationId="{6A0A2D7B-7A98-4EAD-82DC-1BDC9EC281DB}"/>
          </ac:spMkLst>
        </pc:spChg>
        <pc:spChg chg="add mod">
          <ac:chgData name="Jacques Amsel" userId="a777a574-d2a4-4ccc-a05f-a7a700c8d88f" providerId="ADAL" clId="{1B09D8E6-0134-4B5F-BBF7-BF1363C39FEB}" dt="2022-03-03T15:42:10.608" v="610" actId="1076"/>
          <ac:spMkLst>
            <pc:docMk/>
            <pc:sldMk cId="1179280860" sldId="268"/>
            <ac:spMk id="28" creationId="{EB02BEA9-EEEB-45EA-97B8-330D7FFF07CA}"/>
          </ac:spMkLst>
        </pc:spChg>
        <pc:picChg chg="add mod">
          <ac:chgData name="Jacques Amsel" userId="a777a574-d2a4-4ccc-a05f-a7a700c8d88f" providerId="ADAL" clId="{1B09D8E6-0134-4B5F-BBF7-BF1363C39FEB}" dt="2022-03-03T15:42:18.784" v="614" actId="1076"/>
          <ac:picMkLst>
            <pc:docMk/>
            <pc:sldMk cId="1179280860" sldId="268"/>
            <ac:picMk id="29" creationId="{E276B136-C01D-4EEE-A5B3-17E27AF6F4B0}"/>
          </ac:picMkLst>
        </pc:picChg>
      </pc:sldChg>
      <pc:sldChg chg="addSp delSp modSp add mod">
        <pc:chgData name="Jacques Amsel" userId="a777a574-d2a4-4ccc-a05f-a7a700c8d88f" providerId="ADAL" clId="{1B09D8E6-0134-4B5F-BBF7-BF1363C39FEB}" dt="2022-03-03T16:11:05.840" v="694" actId="1076"/>
        <pc:sldMkLst>
          <pc:docMk/>
          <pc:sldMk cId="808683876" sldId="269"/>
        </pc:sldMkLst>
        <pc:spChg chg="mod">
          <ac:chgData name="Jacques Amsel" userId="a777a574-d2a4-4ccc-a05f-a7a700c8d88f" providerId="ADAL" clId="{1B09D8E6-0134-4B5F-BBF7-BF1363C39FEB}" dt="2022-03-03T16:10:43.637" v="692" actId="20577"/>
          <ac:spMkLst>
            <pc:docMk/>
            <pc:sldMk cId="808683876" sldId="269"/>
            <ac:spMk id="2" creationId="{E6553A77-3897-41D2-A48A-2AAAC0917874}"/>
          </ac:spMkLst>
        </pc:spChg>
        <pc:spChg chg="mod">
          <ac:chgData name="Jacques Amsel" userId="a777a574-d2a4-4ccc-a05f-a7a700c8d88f" providerId="ADAL" clId="{1B09D8E6-0134-4B5F-BBF7-BF1363C39FEB}" dt="2022-03-03T16:10:35.142" v="689" actId="403"/>
          <ac:spMkLst>
            <pc:docMk/>
            <pc:sldMk cId="808683876" sldId="269"/>
            <ac:spMk id="3" creationId="{2CC7ACFB-0BE8-4A9C-A292-1D61D4C2A343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27" creationId="{6A0A2D7B-7A98-4EAD-82DC-1BDC9EC281DB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28" creationId="{EB02BEA9-EEEB-45EA-97B8-330D7FFF07CA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30" creationId="{0A686C11-0FED-4890-B018-67B1AAAD9E96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31" creationId="{ECE15F72-215B-40D7-914C-9F2CD9EFEB9F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32" creationId="{831A4BE4-B88E-41B5-B567-ABB0463A70CD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33" creationId="{8347B3FA-EA64-4D39-9AB1-713B65892869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34" creationId="{03ABE53B-9230-4399-944F-88E038FA9483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35" creationId="{2017086E-0849-4269-8FF5-6B65CE59BA6A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36" creationId="{85826A11-1C42-44AB-8B3B-F072EBD7C707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37" creationId="{C51F2615-B1C1-42E7-8717-2325CC850EE8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39" creationId="{109EBFAF-4C63-47E6-A58A-86126021244F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40" creationId="{69349879-6047-4AE8-B0F9-996F544BCACF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47" creationId="{7A520861-D28B-44CF-BF60-8A1C94DCE5D7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49" creationId="{A6717751-39CB-4428-811C-3E70E2C79C1F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53" creationId="{C94C332D-7B97-432D-B51D-77898197B93D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55" creationId="{653E5CCD-1054-435D-9CDA-DCDAF38D8C82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57" creationId="{7EC60115-41E4-4D2B-8BD2-C34998BF5DE8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60" creationId="{07BE4850-A1F0-4CD4-89B7-ACF5A63BA2AB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64" creationId="{C02E150F-8812-4213-A055-9A186E71C555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66" creationId="{974BE213-F28F-436A-894A-56512DD4E946}"/>
          </ac:spMkLst>
        </pc:spChg>
        <pc:spChg chg="add mod">
          <ac:chgData name="Jacques Amsel" userId="a777a574-d2a4-4ccc-a05f-a7a700c8d88f" providerId="ADAL" clId="{1B09D8E6-0134-4B5F-BBF7-BF1363C39FEB}" dt="2022-03-03T16:11:05.840" v="694" actId="1076"/>
          <ac:spMkLst>
            <pc:docMk/>
            <pc:sldMk cId="808683876" sldId="269"/>
            <ac:spMk id="67" creationId="{77CF0352-E9EE-416B-8096-F0A4536F4382}"/>
          </ac:spMkLst>
        </pc:spChg>
        <pc:spChg chg="del">
          <ac:chgData name="Jacques Amsel" userId="a777a574-d2a4-4ccc-a05f-a7a700c8d88f" providerId="ADAL" clId="{1B09D8E6-0134-4B5F-BBF7-BF1363C39FEB}" dt="2022-03-03T16:09:27.790" v="617" actId="478"/>
          <ac:spMkLst>
            <pc:docMk/>
            <pc:sldMk cId="808683876" sldId="269"/>
            <ac:spMk id="70" creationId="{730F05A0-4C2E-493C-9ED5-7574EAA7DAE5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74" creationId="{56F657B3-E022-4AD7-9622-409C5B223BEC}"/>
          </ac:spMkLst>
        </pc:spChg>
        <pc:spChg chg="del">
          <ac:chgData name="Jacques Amsel" userId="a777a574-d2a4-4ccc-a05f-a7a700c8d88f" providerId="ADAL" clId="{1B09D8E6-0134-4B5F-BBF7-BF1363C39FEB}" dt="2022-03-03T16:09:26.703" v="616" actId="478"/>
          <ac:spMkLst>
            <pc:docMk/>
            <pc:sldMk cId="808683876" sldId="269"/>
            <ac:spMk id="82" creationId="{FF7ABC97-92C5-4071-85AC-B99EE939CA86}"/>
          </ac:spMkLst>
        </pc:spChg>
        <pc:picChg chg="del">
          <ac:chgData name="Jacques Amsel" userId="a777a574-d2a4-4ccc-a05f-a7a700c8d88f" providerId="ADAL" clId="{1B09D8E6-0134-4B5F-BBF7-BF1363C39FEB}" dt="2022-03-03T16:09:28.779" v="618" actId="478"/>
          <ac:picMkLst>
            <pc:docMk/>
            <pc:sldMk cId="808683876" sldId="269"/>
            <ac:picMk id="29" creationId="{E276B136-C01D-4EEE-A5B3-17E27AF6F4B0}"/>
          </ac:picMkLst>
        </pc:picChg>
        <pc:picChg chg="add mod">
          <ac:chgData name="Jacques Amsel" userId="a777a574-d2a4-4ccc-a05f-a7a700c8d88f" providerId="ADAL" clId="{1B09D8E6-0134-4B5F-BBF7-BF1363C39FEB}" dt="2022-03-03T16:11:05.840" v="694" actId="1076"/>
          <ac:picMkLst>
            <pc:docMk/>
            <pc:sldMk cId="808683876" sldId="269"/>
            <ac:picMk id="68" creationId="{ED2AE236-3584-4EDF-9D60-3743C5B3CB22}"/>
          </ac:picMkLst>
        </pc:pic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38" creationId="{4E314186-C87D-408F-AFB1-83BC477865CF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41" creationId="{DF61D4B0-FFC8-48B5-8628-270698C94FE2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42" creationId="{4559ECAF-7306-4C3F-BCDF-910CAA7156E1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43" creationId="{C9DA5BEA-6562-4C20-9317-E15D7B3D3CC0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44" creationId="{B2C74D0B-FB53-4CF1-B949-2D92523EE213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45" creationId="{4AF6D38A-D43B-4C3D-852B-BF0125D7E9FC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46" creationId="{04BD5EC6-D091-4F3A-838F-01C0FDCEC291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48" creationId="{1BE800CD-F1F7-4EEF-8386-3CD55D13D1AC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50" creationId="{0275FE08-87F3-4DF6-8D4F-08AD6F602013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51" creationId="{A1A25A50-89A2-4414-BCE8-E99CEF7E9EB5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52" creationId="{F16BF5B2-0ABA-4591-9119-E5362FEB8F1B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54" creationId="{3575F440-A508-4D67-A45E-016BC36204E3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56" creationId="{D3A84582-44F2-4393-8C76-0CECB0E28459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58" creationId="{DE57D88B-A532-44CD-90A3-0A5708EC66E4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59" creationId="{DDAE029B-3281-4A00-A45F-3C7BB1041AD8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61" creationId="{4210072B-1D5B-421B-A327-4ED3F4044EE6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62" creationId="{081DBF6C-0096-478C-98D6-9C318C516310}"/>
          </ac:cxnSpMkLst>
        </pc:cxnChg>
        <pc:cxnChg chg="add mod">
          <ac:chgData name="Jacques Amsel" userId="a777a574-d2a4-4ccc-a05f-a7a700c8d88f" providerId="ADAL" clId="{1B09D8E6-0134-4B5F-BBF7-BF1363C39FEB}" dt="2022-03-03T16:11:05.840" v="694" actId="1076"/>
          <ac:cxnSpMkLst>
            <pc:docMk/>
            <pc:sldMk cId="808683876" sldId="269"/>
            <ac:cxnSpMk id="63" creationId="{46A1B782-5EB4-4842-B9F1-BE158E86D71E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65" creationId="{17353236-E877-408B-AFA8-C1CCF58B6A0F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71" creationId="{D11AA588-8396-48B9-B666-959FD7357EEB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83" creationId="{9F6790DE-CD87-444C-B6E7-6FEFE4BB6160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86" creationId="{744405D5-A027-4FE6-B959-86DD94DFC614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90" creationId="{FC7BA56A-1817-4562-82B9-B19E28E8FC0D}"/>
          </ac:cxnSpMkLst>
        </pc:cxnChg>
        <pc:cxnChg chg="del mod">
          <ac:chgData name="Jacques Amsel" userId="a777a574-d2a4-4ccc-a05f-a7a700c8d88f" providerId="ADAL" clId="{1B09D8E6-0134-4B5F-BBF7-BF1363C39FEB}" dt="2022-03-03T16:09:26.703" v="616" actId="478"/>
          <ac:cxnSpMkLst>
            <pc:docMk/>
            <pc:sldMk cId="808683876" sldId="269"/>
            <ac:cxnSpMk id="94" creationId="{92187177-8EE8-40A7-86A8-23A33B6457B3}"/>
          </ac:cxnSpMkLst>
        </pc:cxnChg>
      </pc:sldChg>
      <pc:sldChg chg="addSp delSp modSp add mod">
        <pc:chgData name="Jacques Amsel" userId="a777a574-d2a4-4ccc-a05f-a7a700c8d88f" providerId="ADAL" clId="{1B09D8E6-0134-4B5F-BBF7-BF1363C39FEB}" dt="2022-03-03T16:13:58.056" v="725" actId="1076"/>
        <pc:sldMkLst>
          <pc:docMk/>
          <pc:sldMk cId="3666557318" sldId="270"/>
        </pc:sldMkLst>
        <pc:spChg chg="mod">
          <ac:chgData name="Jacques Amsel" userId="a777a574-d2a4-4ccc-a05f-a7a700c8d88f" providerId="ADAL" clId="{1B09D8E6-0134-4B5F-BBF7-BF1363C39FEB}" dt="2022-03-03T16:13:58.056" v="725" actId="1076"/>
          <ac:spMkLst>
            <pc:docMk/>
            <pc:sldMk cId="3666557318" sldId="270"/>
            <ac:spMk id="2" creationId="{E6553A77-3897-41D2-A48A-2AAAC0917874}"/>
          </ac:spMkLst>
        </pc:spChg>
        <pc:spChg chg="mod">
          <ac:chgData name="Jacques Amsel" userId="a777a574-d2a4-4ccc-a05f-a7a700c8d88f" providerId="ADAL" clId="{1B09D8E6-0134-4B5F-BBF7-BF1363C39FEB}" dt="2022-03-03T16:13:58.056" v="725" actId="1076"/>
          <ac:spMkLst>
            <pc:docMk/>
            <pc:sldMk cId="3666557318" sldId="270"/>
            <ac:spMk id="3" creationId="{2CC7ACFB-0BE8-4A9C-A292-1D61D4C2A343}"/>
          </ac:spMkLst>
        </pc:spChg>
        <pc:spChg chg="add mod">
          <ac:chgData name="Jacques Amsel" userId="a777a574-d2a4-4ccc-a05f-a7a700c8d88f" providerId="ADAL" clId="{1B09D8E6-0134-4B5F-BBF7-BF1363C39FEB}" dt="2022-03-03T16:12:59.738" v="717" actId="404"/>
          <ac:spMkLst>
            <pc:docMk/>
            <pc:sldMk cId="3666557318" sldId="270"/>
            <ac:spMk id="8" creationId="{CA61DA7E-E3E3-49BC-B34A-0880D487A477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30" creationId="{0A686C11-0FED-4890-B018-67B1AAAD9E96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31" creationId="{ECE15F72-215B-40D7-914C-9F2CD9EFEB9F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32" creationId="{831A4BE4-B88E-41B5-B567-ABB0463A70CD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33" creationId="{8347B3FA-EA64-4D39-9AB1-713B65892869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34" creationId="{A070B78E-A594-4833-890E-EA036F3AC185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35" creationId="{2017086E-0849-4269-8FF5-6B65CE59BA6A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36" creationId="{85826A11-1C42-44AB-8B3B-F072EBD7C707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37" creationId="{F0F0E850-6845-4B49-A2E3-565CF93957AC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39" creationId="{BCF945BB-59BD-4727-902F-23BF540CCA31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40" creationId="{F4078D25-E088-4555-BF65-9914AC47B47D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41" creationId="{8B3DAF9D-E97C-441C-A56D-6F7C2EBAC17A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44" creationId="{190C03E4-3D8E-44B7-ADCE-ECDE88021B76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47" creationId="{7A520861-D28B-44CF-BF60-8A1C94DCE5D7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49" creationId="{A6717751-39CB-4428-811C-3E70E2C79C1F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53" creationId="{C94C332D-7B97-432D-B51D-77898197B93D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55" creationId="{653E5CCD-1054-435D-9CDA-DCDAF38D8C82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57" creationId="{7EC60115-41E4-4D2B-8BD2-C34998BF5DE8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64" creationId="{205F9A8F-B1CB-4065-89E5-0FFF481B1AB1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66" creationId="{974BE213-F28F-436A-894A-56512DD4E946}"/>
          </ac:spMkLst>
        </pc:spChg>
        <pc:spChg chg="del">
          <ac:chgData name="Jacques Amsel" userId="a777a574-d2a4-4ccc-a05f-a7a700c8d88f" providerId="ADAL" clId="{1B09D8E6-0134-4B5F-BBF7-BF1363C39FEB}" dt="2022-03-03T16:11:44.208" v="696" actId="478"/>
          <ac:spMkLst>
            <pc:docMk/>
            <pc:sldMk cId="3666557318" sldId="270"/>
            <ac:spMk id="67" creationId="{77CF0352-E9EE-416B-8096-F0A4536F4382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69" creationId="{4C1664E2-1945-40F8-87F7-CE05D21DD865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71" creationId="{2D48E5BE-9CB8-425C-9339-AB40B7D34704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73" creationId="{535CFB64-0D44-410D-8CAF-8B0573AF2738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74" creationId="{1342D371-1CE8-4E4F-BD16-6DF29F23CA1C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79" creationId="{018FE715-9AE7-448E-898B-EB8E81571192}"/>
          </ac:spMkLst>
        </pc:spChg>
        <pc:spChg chg="add del mod">
          <ac:chgData name="Jacques Amsel" userId="a777a574-d2a4-4ccc-a05f-a7a700c8d88f" providerId="ADAL" clId="{1B09D8E6-0134-4B5F-BBF7-BF1363C39FEB}" dt="2022-03-03T16:11:52.808" v="700"/>
          <ac:spMkLst>
            <pc:docMk/>
            <pc:sldMk cId="3666557318" sldId="270"/>
            <ac:spMk id="80" creationId="{C41D5AEF-2282-47EB-9206-FB68822F644B}"/>
          </ac:spMkLst>
        </pc:spChg>
        <pc:picChg chg="add mod">
          <ac:chgData name="Jacques Amsel" userId="a777a574-d2a4-4ccc-a05f-a7a700c8d88f" providerId="ADAL" clId="{1B09D8E6-0134-4B5F-BBF7-BF1363C39FEB}" dt="2022-03-03T16:12:00.867" v="702" actId="27614"/>
          <ac:picMkLst>
            <pc:docMk/>
            <pc:sldMk cId="3666557318" sldId="270"/>
            <ac:picMk id="7" creationId="{1260CE0B-16AF-4447-92AC-121C8049A41F}"/>
          </ac:picMkLst>
        </pc:picChg>
        <pc:picChg chg="add del mod">
          <ac:chgData name="Jacques Amsel" userId="a777a574-d2a4-4ccc-a05f-a7a700c8d88f" providerId="ADAL" clId="{1B09D8E6-0134-4B5F-BBF7-BF1363C39FEB}" dt="2022-03-03T16:12:19.831" v="708"/>
          <ac:picMkLst>
            <pc:docMk/>
            <pc:sldMk cId="3666557318" sldId="270"/>
            <ac:picMk id="10" creationId="{D9F520D0-A1F2-4E70-A03F-676D231702ED}"/>
          </ac:picMkLst>
        </pc:picChg>
        <pc:picChg chg="del">
          <ac:chgData name="Jacques Amsel" userId="a777a574-d2a4-4ccc-a05f-a7a700c8d88f" providerId="ADAL" clId="{1B09D8E6-0134-4B5F-BBF7-BF1363C39FEB}" dt="2022-03-03T16:11:45.646" v="697" actId="478"/>
          <ac:picMkLst>
            <pc:docMk/>
            <pc:sldMk cId="3666557318" sldId="270"/>
            <ac:picMk id="68" creationId="{ED2AE236-3584-4EDF-9D60-3743C5B3CB22}"/>
          </ac:picMkLst>
        </pc:picChg>
        <pc:picChg chg="add del mod">
          <ac:chgData name="Jacques Amsel" userId="a777a574-d2a4-4ccc-a05f-a7a700c8d88f" providerId="ADAL" clId="{1B09D8E6-0134-4B5F-BBF7-BF1363C39FEB}" dt="2022-03-03T16:11:52.808" v="700"/>
          <ac:picMkLst>
            <pc:docMk/>
            <pc:sldMk cId="3666557318" sldId="270"/>
            <ac:picMk id="81" creationId="{0863044C-D228-47EF-B295-24781A90E9B9}"/>
          </ac:picMkLst>
        </pc:pic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38" creationId="{4E314186-C87D-408F-AFB1-83BC477865CF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42" creationId="{4559ECAF-7306-4C3F-BCDF-910CAA7156E1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43" creationId="{C9DA5BEA-6562-4C20-9317-E15D7B3D3CC0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45" creationId="{4AF6D38A-D43B-4C3D-852B-BF0125D7E9FC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46" creationId="{04BD5EC6-D091-4F3A-838F-01C0FDCEC291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48" creationId="{1BE800CD-F1F7-4EEF-8386-3CD55D13D1AC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50" creationId="{750B237C-7A73-4EB1-80DD-8632E9112AD9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51" creationId="{A1A25A50-89A2-4414-BCE8-E99CEF7E9EB5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52" creationId="{D2D5D84D-3124-400E-8659-E5659DB00DA7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54" creationId="{3575F440-A508-4D67-A45E-016BC36204E3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56" creationId="{E8B295F1-943C-4250-8ECC-B63BF0AD1871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58" creationId="{DE57D88B-A532-44CD-90A3-0A5708EC66E4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59" creationId="{DDAE029B-3281-4A00-A45F-3C7BB1041AD8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60" creationId="{DB80928F-E430-4FEE-8481-F725E799B3C7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61" creationId="{44464CF8-3A14-4C7B-846C-312D668A53E9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62" creationId="{081DBF6C-0096-478C-98D6-9C318C516310}"/>
          </ac:cxnSpMkLst>
        </pc:cxnChg>
        <pc:cxnChg chg="del mod">
          <ac:chgData name="Jacques Amsel" userId="a777a574-d2a4-4ccc-a05f-a7a700c8d88f" providerId="ADAL" clId="{1B09D8E6-0134-4B5F-BBF7-BF1363C39FEB}" dt="2022-03-03T16:11:44.208" v="696" actId="478"/>
          <ac:cxnSpMkLst>
            <pc:docMk/>
            <pc:sldMk cId="3666557318" sldId="270"/>
            <ac:cxnSpMk id="63" creationId="{46A1B782-5EB4-4842-B9F1-BE158E86D71E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65" creationId="{CA0A324C-6C08-490F-A0F2-DD251C6E7762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70" creationId="{03E4FF79-6BAC-45AC-A8BF-6031A1922A42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72" creationId="{136C68A2-264D-4B96-9A76-4AD1F4E70998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75" creationId="{5CBEE431-0524-4FDE-8F14-4680A558E1C9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76" creationId="{981A0545-10D3-432A-B2E6-1524E4FE54AC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77" creationId="{5EA9CC2D-4AEF-4C8A-9F5A-50B5CBC3A7CB}"/>
          </ac:cxnSpMkLst>
        </pc:cxnChg>
        <pc:cxnChg chg="add del mod">
          <ac:chgData name="Jacques Amsel" userId="a777a574-d2a4-4ccc-a05f-a7a700c8d88f" providerId="ADAL" clId="{1B09D8E6-0134-4B5F-BBF7-BF1363C39FEB}" dt="2022-03-03T16:11:52.808" v="700"/>
          <ac:cxnSpMkLst>
            <pc:docMk/>
            <pc:sldMk cId="3666557318" sldId="270"/>
            <ac:cxnSpMk id="78" creationId="{600999FF-0CAD-48A1-A924-7D9AC0F9B4AC}"/>
          </ac:cxnSpMkLst>
        </pc:cxnChg>
      </pc:sldChg>
      <pc:sldChg chg="addSp delSp modSp add mod">
        <pc:chgData name="Jacques Amsel" userId="a777a574-d2a4-4ccc-a05f-a7a700c8d88f" providerId="ADAL" clId="{1B09D8E6-0134-4B5F-BBF7-BF1363C39FEB}" dt="2022-03-05T07:16:52.908" v="1181" actId="1076"/>
        <pc:sldMkLst>
          <pc:docMk/>
          <pc:sldMk cId="2679084092" sldId="271"/>
        </pc:sldMkLst>
        <pc:spChg chg="mod">
          <ac:chgData name="Jacques Amsel" userId="a777a574-d2a4-4ccc-a05f-a7a700c8d88f" providerId="ADAL" clId="{1B09D8E6-0134-4B5F-BBF7-BF1363C39FEB}" dt="2022-03-04T15:57:15.898" v="795" actId="14100"/>
          <ac:spMkLst>
            <pc:docMk/>
            <pc:sldMk cId="2679084092" sldId="271"/>
            <ac:spMk id="2" creationId="{E6553A77-3897-41D2-A48A-2AAAC0917874}"/>
          </ac:spMkLst>
        </pc:spChg>
        <pc:spChg chg="del">
          <ac:chgData name="Jacques Amsel" userId="a777a574-d2a4-4ccc-a05f-a7a700c8d88f" providerId="ADAL" clId="{1B09D8E6-0134-4B5F-BBF7-BF1363C39FEB}" dt="2022-03-04T15:56:47.771" v="730" actId="478"/>
          <ac:spMkLst>
            <pc:docMk/>
            <pc:sldMk cId="2679084092" sldId="271"/>
            <ac:spMk id="8" creationId="{CA61DA7E-E3E3-49BC-B34A-0880D487A477}"/>
          </ac:spMkLst>
        </pc:spChg>
        <pc:spChg chg="add mod">
          <ac:chgData name="Jacques Amsel" userId="a777a574-d2a4-4ccc-a05f-a7a700c8d88f" providerId="ADAL" clId="{1B09D8E6-0134-4B5F-BBF7-BF1363C39FEB}" dt="2022-03-05T07:16:36.062" v="1180" actId="1076"/>
          <ac:spMkLst>
            <pc:docMk/>
            <pc:sldMk cId="2679084092" sldId="271"/>
            <ac:spMk id="9" creationId="{D497DEC3-C830-4E2F-A213-040A1E6FFF9C}"/>
          </ac:spMkLst>
        </pc:spChg>
        <pc:spChg chg="add mod">
          <ac:chgData name="Jacques Amsel" userId="a777a574-d2a4-4ccc-a05f-a7a700c8d88f" providerId="ADAL" clId="{1B09D8E6-0134-4B5F-BBF7-BF1363C39FEB}" dt="2022-03-05T07:16:36.062" v="1180" actId="1076"/>
          <ac:spMkLst>
            <pc:docMk/>
            <pc:sldMk cId="2679084092" sldId="271"/>
            <ac:spMk id="10" creationId="{E708A71E-07FB-4B80-91AE-5D01172F6F7C}"/>
          </ac:spMkLst>
        </pc:spChg>
        <pc:spChg chg="add mod">
          <ac:chgData name="Jacques Amsel" userId="a777a574-d2a4-4ccc-a05f-a7a700c8d88f" providerId="ADAL" clId="{1B09D8E6-0134-4B5F-BBF7-BF1363C39FEB}" dt="2022-03-05T07:16:36.062" v="1180" actId="1076"/>
          <ac:spMkLst>
            <pc:docMk/>
            <pc:sldMk cId="2679084092" sldId="271"/>
            <ac:spMk id="11" creationId="{D97481B2-6E5A-4EB5-BACB-DB767E39465F}"/>
          </ac:spMkLst>
        </pc:spChg>
        <pc:spChg chg="add mod">
          <ac:chgData name="Jacques Amsel" userId="a777a574-d2a4-4ccc-a05f-a7a700c8d88f" providerId="ADAL" clId="{1B09D8E6-0134-4B5F-BBF7-BF1363C39FEB}" dt="2022-03-05T07:16:36.062" v="1180" actId="1076"/>
          <ac:spMkLst>
            <pc:docMk/>
            <pc:sldMk cId="2679084092" sldId="271"/>
            <ac:spMk id="12" creationId="{006A9B7E-B03F-4503-BFC4-7F6FCFF1655F}"/>
          </ac:spMkLst>
        </pc:spChg>
        <pc:picChg chg="del">
          <ac:chgData name="Jacques Amsel" userId="a777a574-d2a4-4ccc-a05f-a7a700c8d88f" providerId="ADAL" clId="{1B09D8E6-0134-4B5F-BBF7-BF1363C39FEB}" dt="2022-03-04T15:56:45.255" v="729" actId="478"/>
          <ac:picMkLst>
            <pc:docMk/>
            <pc:sldMk cId="2679084092" sldId="271"/>
            <ac:picMk id="7" creationId="{1260CE0B-16AF-4447-92AC-121C8049A41F}"/>
          </ac:picMkLst>
        </pc:picChg>
        <pc:picChg chg="add mod">
          <ac:chgData name="Jacques Amsel" userId="a777a574-d2a4-4ccc-a05f-a7a700c8d88f" providerId="ADAL" clId="{1B09D8E6-0134-4B5F-BBF7-BF1363C39FEB}" dt="2022-03-05T07:16:52.908" v="1181" actId="1076"/>
          <ac:picMkLst>
            <pc:docMk/>
            <pc:sldMk cId="2679084092" sldId="271"/>
            <ac:picMk id="7" creationId="{65661286-DF25-4517-811D-213A12509BEC}"/>
          </ac:picMkLst>
        </pc:picChg>
      </pc:sldChg>
      <pc:sldChg chg="add del">
        <pc:chgData name="Jacques Amsel" userId="a777a574-d2a4-4ccc-a05f-a7a700c8d88f" providerId="ADAL" clId="{1B09D8E6-0134-4B5F-BBF7-BF1363C39FEB}" dt="2022-03-04T15:50:02.935" v="727" actId="47"/>
        <pc:sldMkLst>
          <pc:docMk/>
          <pc:sldMk cId="2787011721" sldId="271"/>
        </pc:sldMkLst>
      </pc:sldChg>
      <pc:sldChg chg="addSp delSp modSp add mod">
        <pc:chgData name="Jacques Amsel" userId="a777a574-d2a4-4ccc-a05f-a7a700c8d88f" providerId="ADAL" clId="{1B09D8E6-0134-4B5F-BBF7-BF1363C39FEB}" dt="2022-03-05T05:52:49.390" v="1060"/>
        <pc:sldMkLst>
          <pc:docMk/>
          <pc:sldMk cId="4148894015" sldId="272"/>
        </pc:sldMkLst>
        <pc:spChg chg="mod">
          <ac:chgData name="Jacques Amsel" userId="a777a574-d2a4-4ccc-a05f-a7a700c8d88f" providerId="ADAL" clId="{1B09D8E6-0134-4B5F-BBF7-BF1363C39FEB}" dt="2022-03-04T16:06:13.548" v="951" actId="1076"/>
          <ac:spMkLst>
            <pc:docMk/>
            <pc:sldMk cId="4148894015" sldId="272"/>
            <ac:spMk id="2" creationId="{E6553A77-3897-41D2-A48A-2AAAC0917874}"/>
          </ac:spMkLst>
        </pc:spChg>
        <pc:spChg chg="mod">
          <ac:chgData name="Jacques Amsel" userId="a777a574-d2a4-4ccc-a05f-a7a700c8d88f" providerId="ADAL" clId="{1B09D8E6-0134-4B5F-BBF7-BF1363C39FEB}" dt="2022-03-04T16:06:09.628" v="949" actId="1076"/>
          <ac:spMkLst>
            <pc:docMk/>
            <pc:sldMk cId="4148894015" sldId="272"/>
            <ac:spMk id="3" creationId="{2CC7ACFB-0BE8-4A9C-A292-1D61D4C2A343}"/>
          </ac:spMkLst>
        </pc:spChg>
        <pc:spChg chg="mod">
          <ac:chgData name="Jacques Amsel" userId="a777a574-d2a4-4ccc-a05f-a7a700c8d88f" providerId="ADAL" clId="{1B09D8E6-0134-4B5F-BBF7-BF1363C39FEB}" dt="2022-03-04T16:05:11.100" v="926" actId="1076"/>
          <ac:spMkLst>
            <pc:docMk/>
            <pc:sldMk cId="4148894015" sldId="272"/>
            <ac:spMk id="9" creationId="{D497DEC3-C830-4E2F-A213-040A1E6FFF9C}"/>
          </ac:spMkLst>
        </pc:spChg>
        <pc:spChg chg="mod">
          <ac:chgData name="Jacques Amsel" userId="a777a574-d2a4-4ccc-a05f-a7a700c8d88f" providerId="ADAL" clId="{1B09D8E6-0134-4B5F-BBF7-BF1363C39FEB}" dt="2022-03-04T16:05:11.100" v="926" actId="1076"/>
          <ac:spMkLst>
            <pc:docMk/>
            <pc:sldMk cId="4148894015" sldId="272"/>
            <ac:spMk id="10" creationId="{E708A71E-07FB-4B80-91AE-5D01172F6F7C}"/>
          </ac:spMkLst>
        </pc:spChg>
        <pc:spChg chg="mod">
          <ac:chgData name="Jacques Amsel" userId="a777a574-d2a4-4ccc-a05f-a7a700c8d88f" providerId="ADAL" clId="{1B09D8E6-0134-4B5F-BBF7-BF1363C39FEB}" dt="2022-03-04T16:05:11.100" v="926" actId="1076"/>
          <ac:spMkLst>
            <pc:docMk/>
            <pc:sldMk cId="4148894015" sldId="272"/>
            <ac:spMk id="11" creationId="{D97481B2-6E5A-4EB5-BACB-DB767E39465F}"/>
          </ac:spMkLst>
        </pc:spChg>
        <pc:spChg chg="mod">
          <ac:chgData name="Jacques Amsel" userId="a777a574-d2a4-4ccc-a05f-a7a700c8d88f" providerId="ADAL" clId="{1B09D8E6-0134-4B5F-BBF7-BF1363C39FEB}" dt="2022-03-04T16:05:11.100" v="926" actId="1076"/>
          <ac:spMkLst>
            <pc:docMk/>
            <pc:sldMk cId="4148894015" sldId="272"/>
            <ac:spMk id="12" creationId="{006A9B7E-B03F-4503-BFC4-7F6FCFF1655F}"/>
          </ac:spMkLst>
        </pc:spChg>
        <pc:spChg chg="add mod">
          <ac:chgData name="Jacques Amsel" userId="a777a574-d2a4-4ccc-a05f-a7a700c8d88f" providerId="ADAL" clId="{1B09D8E6-0134-4B5F-BBF7-BF1363C39FEB}" dt="2022-03-04T16:09:17.031" v="982" actId="207"/>
          <ac:spMkLst>
            <pc:docMk/>
            <pc:sldMk cId="4148894015" sldId="272"/>
            <ac:spMk id="13" creationId="{F1F46382-EA39-4703-8F68-98EA93C19ADD}"/>
          </ac:spMkLst>
        </pc:spChg>
        <pc:spChg chg="add mod">
          <ac:chgData name="Jacques Amsel" userId="a777a574-d2a4-4ccc-a05f-a7a700c8d88f" providerId="ADAL" clId="{1B09D8E6-0134-4B5F-BBF7-BF1363C39FEB}" dt="2022-03-04T16:09:17.031" v="982" actId="207"/>
          <ac:spMkLst>
            <pc:docMk/>
            <pc:sldMk cId="4148894015" sldId="272"/>
            <ac:spMk id="14" creationId="{B3F1016D-C190-47CE-8364-7B0B782E5F27}"/>
          </ac:spMkLst>
        </pc:spChg>
        <pc:spChg chg="add mod">
          <ac:chgData name="Jacques Amsel" userId="a777a574-d2a4-4ccc-a05f-a7a700c8d88f" providerId="ADAL" clId="{1B09D8E6-0134-4B5F-BBF7-BF1363C39FEB}" dt="2022-03-04T16:09:17.031" v="982" actId="207"/>
          <ac:spMkLst>
            <pc:docMk/>
            <pc:sldMk cId="4148894015" sldId="272"/>
            <ac:spMk id="16" creationId="{815B715C-6175-418D-9547-1EAF5BA7C383}"/>
          </ac:spMkLst>
        </pc:spChg>
        <pc:spChg chg="add mod">
          <ac:chgData name="Jacques Amsel" userId="a777a574-d2a4-4ccc-a05f-a7a700c8d88f" providerId="ADAL" clId="{1B09D8E6-0134-4B5F-BBF7-BF1363C39FEB}" dt="2022-03-05T05:52:49.390" v="1060"/>
          <ac:spMkLst>
            <pc:docMk/>
            <pc:sldMk cId="4148894015" sldId="272"/>
            <ac:spMk id="19" creationId="{AA2779EF-18A8-48DC-B1CF-90AC6359F82E}"/>
          </ac:spMkLst>
        </pc:spChg>
        <pc:spChg chg="add del">
          <ac:chgData name="Jacques Amsel" userId="a777a574-d2a4-4ccc-a05f-a7a700c8d88f" providerId="ADAL" clId="{1B09D8E6-0134-4B5F-BBF7-BF1363C39FEB}" dt="2022-03-04T16:06:55.028" v="956" actId="478"/>
          <ac:spMkLst>
            <pc:docMk/>
            <pc:sldMk cId="4148894015" sldId="272"/>
            <ac:spMk id="31" creationId="{D066105E-A960-4549-BDB2-730935B520DF}"/>
          </ac:spMkLst>
        </pc:spChg>
        <pc:spChg chg="add del mod">
          <ac:chgData name="Jacques Amsel" userId="a777a574-d2a4-4ccc-a05f-a7a700c8d88f" providerId="ADAL" clId="{1B09D8E6-0134-4B5F-BBF7-BF1363C39FEB}" dt="2022-03-04T16:06:54.415" v="955" actId="478"/>
          <ac:spMkLst>
            <pc:docMk/>
            <pc:sldMk cId="4148894015" sldId="272"/>
            <ac:spMk id="32" creationId="{3B03E5A2-1244-4F53-83CA-443F598DF345}"/>
          </ac:spMkLst>
        </pc:spChg>
        <pc:cxnChg chg="add mod">
          <ac:chgData name="Jacques Amsel" userId="a777a574-d2a4-4ccc-a05f-a7a700c8d88f" providerId="ADAL" clId="{1B09D8E6-0134-4B5F-BBF7-BF1363C39FEB}" dt="2022-03-04T16:08:18.040" v="970" actId="14100"/>
          <ac:cxnSpMkLst>
            <pc:docMk/>
            <pc:sldMk cId="4148894015" sldId="272"/>
            <ac:cxnSpMk id="15" creationId="{C9DA3C40-5EC1-4365-B468-E5C77A6DC991}"/>
          </ac:cxnSpMkLst>
        </pc:cxnChg>
        <pc:cxnChg chg="add mod">
          <ac:chgData name="Jacques Amsel" userId="a777a574-d2a4-4ccc-a05f-a7a700c8d88f" providerId="ADAL" clId="{1B09D8E6-0134-4B5F-BBF7-BF1363C39FEB}" dt="2022-03-04T16:08:35.351" v="978" actId="14100"/>
          <ac:cxnSpMkLst>
            <pc:docMk/>
            <pc:sldMk cId="4148894015" sldId="272"/>
            <ac:cxnSpMk id="17" creationId="{AF9CD921-3163-4294-8A1A-5C712B80CD3B}"/>
          </ac:cxnSpMkLst>
        </pc:cxnChg>
        <pc:cxnChg chg="add mod">
          <ac:chgData name="Jacques Amsel" userId="a777a574-d2a4-4ccc-a05f-a7a700c8d88f" providerId="ADAL" clId="{1B09D8E6-0134-4B5F-BBF7-BF1363C39FEB}" dt="2022-03-04T16:08:18.040" v="970" actId="14100"/>
          <ac:cxnSpMkLst>
            <pc:docMk/>
            <pc:sldMk cId="4148894015" sldId="272"/>
            <ac:cxnSpMk id="18" creationId="{5BD11A7C-3C52-4124-9347-EF75C8FDC402}"/>
          </ac:cxnSpMkLst>
        </pc:cxnChg>
        <pc:cxnChg chg="add mod">
          <ac:chgData name="Jacques Amsel" userId="a777a574-d2a4-4ccc-a05f-a7a700c8d88f" providerId="ADAL" clId="{1B09D8E6-0134-4B5F-BBF7-BF1363C39FEB}" dt="2022-03-05T05:52:49.390" v="1060"/>
          <ac:cxnSpMkLst>
            <pc:docMk/>
            <pc:sldMk cId="4148894015" sldId="272"/>
            <ac:cxnSpMk id="20" creationId="{09EA7C1B-496A-4317-8231-76E04174EA97}"/>
          </ac:cxnSpMkLst>
        </pc:cxnChg>
      </pc:sldChg>
      <pc:sldChg chg="addSp modSp add mod">
        <pc:chgData name="Jacques Amsel" userId="a777a574-d2a4-4ccc-a05f-a7a700c8d88f" providerId="ADAL" clId="{1B09D8E6-0134-4B5F-BBF7-BF1363C39FEB}" dt="2022-03-05T05:54:12.944" v="1062" actId="20577"/>
        <pc:sldMkLst>
          <pc:docMk/>
          <pc:sldMk cId="2524359138" sldId="273"/>
        </pc:sldMkLst>
        <pc:spChg chg="add mod">
          <ac:chgData name="Jacques Amsel" userId="a777a574-d2a4-4ccc-a05f-a7a700c8d88f" providerId="ADAL" clId="{1B09D8E6-0134-4B5F-BBF7-BF1363C39FEB}" dt="2022-03-05T05:54:12.944" v="1062" actId="20577"/>
          <ac:spMkLst>
            <pc:docMk/>
            <pc:sldMk cId="2524359138" sldId="273"/>
            <ac:spMk id="4" creationId="{2CDDAFBB-FF80-4E79-8779-B35BFFFE84A1}"/>
          </ac:spMkLst>
        </pc:spChg>
        <pc:spChg chg="mod">
          <ac:chgData name="Jacques Amsel" userId="a777a574-d2a4-4ccc-a05f-a7a700c8d88f" providerId="ADAL" clId="{1B09D8E6-0134-4B5F-BBF7-BF1363C39FEB}" dt="2022-03-04T16:09:21.369" v="983" actId="207"/>
          <ac:spMkLst>
            <pc:docMk/>
            <pc:sldMk cId="2524359138" sldId="273"/>
            <ac:spMk id="13" creationId="{F1F46382-EA39-4703-8F68-98EA93C19ADD}"/>
          </ac:spMkLst>
        </pc:spChg>
        <pc:spChg chg="mod">
          <ac:chgData name="Jacques Amsel" userId="a777a574-d2a4-4ccc-a05f-a7a700c8d88f" providerId="ADAL" clId="{1B09D8E6-0134-4B5F-BBF7-BF1363C39FEB}" dt="2022-03-04T16:09:21.369" v="983" actId="207"/>
          <ac:spMkLst>
            <pc:docMk/>
            <pc:sldMk cId="2524359138" sldId="273"/>
            <ac:spMk id="14" creationId="{B3F1016D-C190-47CE-8364-7B0B782E5F27}"/>
          </ac:spMkLst>
        </pc:spChg>
        <pc:spChg chg="mod">
          <ac:chgData name="Jacques Amsel" userId="a777a574-d2a4-4ccc-a05f-a7a700c8d88f" providerId="ADAL" clId="{1B09D8E6-0134-4B5F-BBF7-BF1363C39FEB}" dt="2022-03-04T16:09:21.369" v="983" actId="207"/>
          <ac:spMkLst>
            <pc:docMk/>
            <pc:sldMk cId="2524359138" sldId="273"/>
            <ac:spMk id="16" creationId="{815B715C-6175-418D-9547-1EAF5BA7C383}"/>
          </ac:spMkLst>
        </pc:spChg>
        <pc:spChg chg="add mod">
          <ac:chgData name="Jacques Amsel" userId="a777a574-d2a4-4ccc-a05f-a7a700c8d88f" providerId="ADAL" clId="{1B09D8E6-0134-4B5F-BBF7-BF1363C39FEB}" dt="2022-03-05T05:52:48.157" v="1059"/>
          <ac:spMkLst>
            <pc:docMk/>
            <pc:sldMk cId="2524359138" sldId="273"/>
            <ac:spMk id="19" creationId="{B973B741-7C54-4624-BE24-8AF5D34F8B00}"/>
          </ac:spMkLst>
        </pc:spChg>
        <pc:cxnChg chg="add mod">
          <ac:chgData name="Jacques Amsel" userId="a777a574-d2a4-4ccc-a05f-a7a700c8d88f" providerId="ADAL" clId="{1B09D8E6-0134-4B5F-BBF7-BF1363C39FEB}" dt="2022-03-05T05:52:48.157" v="1059"/>
          <ac:cxnSpMkLst>
            <pc:docMk/>
            <pc:sldMk cId="2524359138" sldId="273"/>
            <ac:cxnSpMk id="20" creationId="{2D4BA003-8C72-4825-818D-80245D59C517}"/>
          </ac:cxnSpMkLst>
        </pc:cxnChg>
      </pc:sldChg>
      <pc:sldChg chg="addSp modSp add mod">
        <pc:chgData name="Jacques Amsel" userId="a777a574-d2a4-4ccc-a05f-a7a700c8d88f" providerId="ADAL" clId="{1B09D8E6-0134-4B5F-BBF7-BF1363C39FEB}" dt="2022-03-05T05:54:19.203" v="1066" actId="20577"/>
        <pc:sldMkLst>
          <pc:docMk/>
          <pc:sldMk cId="13210423" sldId="274"/>
        </pc:sldMkLst>
        <pc:spChg chg="mod">
          <ac:chgData name="Jacques Amsel" userId="a777a574-d2a4-4ccc-a05f-a7a700c8d88f" providerId="ADAL" clId="{1B09D8E6-0134-4B5F-BBF7-BF1363C39FEB}" dt="2022-03-05T05:54:16.844" v="1064" actId="20577"/>
          <ac:spMkLst>
            <pc:docMk/>
            <pc:sldMk cId="13210423" sldId="274"/>
            <ac:spMk id="4" creationId="{2CDDAFBB-FF80-4E79-8779-B35BFFFE84A1}"/>
          </ac:spMkLst>
        </pc:spChg>
        <pc:spChg chg="add mod">
          <ac:chgData name="Jacques Amsel" userId="a777a574-d2a4-4ccc-a05f-a7a700c8d88f" providerId="ADAL" clId="{1B09D8E6-0134-4B5F-BBF7-BF1363C39FEB}" dt="2022-03-05T05:54:19.203" v="1066" actId="20577"/>
          <ac:spMkLst>
            <pc:docMk/>
            <pc:sldMk cId="13210423" sldId="274"/>
            <ac:spMk id="19" creationId="{9638E165-23F3-425C-A7BC-3C1EB403456A}"/>
          </ac:spMkLst>
        </pc:spChg>
        <pc:spChg chg="add mod">
          <ac:chgData name="Jacques Amsel" userId="a777a574-d2a4-4ccc-a05f-a7a700c8d88f" providerId="ADAL" clId="{1B09D8E6-0134-4B5F-BBF7-BF1363C39FEB}" dt="2022-03-05T05:52:47.618" v="1058"/>
          <ac:spMkLst>
            <pc:docMk/>
            <pc:sldMk cId="13210423" sldId="274"/>
            <ac:spMk id="20" creationId="{700209D9-6DD4-4A34-9C91-D899C82ED467}"/>
          </ac:spMkLst>
        </pc:spChg>
        <pc:cxnChg chg="add mod">
          <ac:chgData name="Jacques Amsel" userId="a777a574-d2a4-4ccc-a05f-a7a700c8d88f" providerId="ADAL" clId="{1B09D8E6-0134-4B5F-BBF7-BF1363C39FEB}" dt="2022-03-05T05:52:47.618" v="1058"/>
          <ac:cxnSpMkLst>
            <pc:docMk/>
            <pc:sldMk cId="13210423" sldId="274"/>
            <ac:cxnSpMk id="21" creationId="{9218A822-54DB-47D8-9054-252918417B68}"/>
          </ac:cxnSpMkLst>
        </pc:cxnChg>
      </pc:sldChg>
      <pc:sldChg chg="addSp modSp add mod">
        <pc:chgData name="Jacques Amsel" userId="a777a574-d2a4-4ccc-a05f-a7a700c8d88f" providerId="ADAL" clId="{1B09D8E6-0134-4B5F-BBF7-BF1363C39FEB}" dt="2022-03-05T05:54:27.594" v="1072" actId="20577"/>
        <pc:sldMkLst>
          <pc:docMk/>
          <pc:sldMk cId="3355723615" sldId="275"/>
        </pc:sldMkLst>
        <pc:spChg chg="mod">
          <ac:chgData name="Jacques Amsel" userId="a777a574-d2a4-4ccc-a05f-a7a700c8d88f" providerId="ADAL" clId="{1B09D8E6-0134-4B5F-BBF7-BF1363C39FEB}" dt="2022-03-05T05:54:23.836" v="1068" actId="20577"/>
          <ac:spMkLst>
            <pc:docMk/>
            <pc:sldMk cId="3355723615" sldId="275"/>
            <ac:spMk id="4" creationId="{2CDDAFBB-FF80-4E79-8779-B35BFFFE84A1}"/>
          </ac:spMkLst>
        </pc:spChg>
        <pc:spChg chg="mod">
          <ac:chgData name="Jacques Amsel" userId="a777a574-d2a4-4ccc-a05f-a7a700c8d88f" providerId="ADAL" clId="{1B09D8E6-0134-4B5F-BBF7-BF1363C39FEB}" dt="2022-03-05T05:54:25.816" v="1070" actId="20577"/>
          <ac:spMkLst>
            <pc:docMk/>
            <pc:sldMk cId="3355723615" sldId="275"/>
            <ac:spMk id="19" creationId="{9638E165-23F3-425C-A7BC-3C1EB403456A}"/>
          </ac:spMkLst>
        </pc:spChg>
        <pc:spChg chg="add mod">
          <ac:chgData name="Jacques Amsel" userId="a777a574-d2a4-4ccc-a05f-a7a700c8d88f" providerId="ADAL" clId="{1B09D8E6-0134-4B5F-BBF7-BF1363C39FEB}" dt="2022-03-05T05:54:27.594" v="1072" actId="20577"/>
          <ac:spMkLst>
            <pc:docMk/>
            <pc:sldMk cId="3355723615" sldId="275"/>
            <ac:spMk id="20" creationId="{818210FB-61E1-4C32-8E24-9CBD94F0EB26}"/>
          </ac:spMkLst>
        </pc:spChg>
        <pc:spChg chg="add mod">
          <ac:chgData name="Jacques Amsel" userId="a777a574-d2a4-4ccc-a05f-a7a700c8d88f" providerId="ADAL" clId="{1B09D8E6-0134-4B5F-BBF7-BF1363C39FEB}" dt="2022-03-05T05:52:44.673" v="1057" actId="20577"/>
          <ac:spMkLst>
            <pc:docMk/>
            <pc:sldMk cId="3355723615" sldId="275"/>
            <ac:spMk id="21" creationId="{39448123-42B4-494C-B710-5E0FB056C774}"/>
          </ac:spMkLst>
        </pc:spChg>
        <pc:cxnChg chg="add mod">
          <ac:chgData name="Jacques Amsel" userId="a777a574-d2a4-4ccc-a05f-a7a700c8d88f" providerId="ADAL" clId="{1B09D8E6-0134-4B5F-BBF7-BF1363C39FEB}" dt="2022-03-05T05:52:37.899" v="1055" actId="1076"/>
          <ac:cxnSpMkLst>
            <pc:docMk/>
            <pc:sldMk cId="3355723615" sldId="275"/>
            <ac:cxnSpMk id="22" creationId="{3D042C04-1223-495C-A1DC-3C7A1F41BBE9}"/>
          </ac:cxnSpMkLst>
        </pc:cxnChg>
      </pc:sldChg>
      <pc:sldChg chg="addSp delSp modSp add mod">
        <pc:chgData name="Jacques Amsel" userId="a777a574-d2a4-4ccc-a05f-a7a700c8d88f" providerId="ADAL" clId="{1B09D8E6-0134-4B5F-BBF7-BF1363C39FEB}" dt="2022-03-05T05:57:51.300" v="1116" actId="108"/>
        <pc:sldMkLst>
          <pc:docMk/>
          <pc:sldMk cId="2501079501" sldId="276"/>
        </pc:sldMkLst>
        <pc:spChg chg="del">
          <ac:chgData name="Jacques Amsel" userId="a777a574-d2a4-4ccc-a05f-a7a700c8d88f" providerId="ADAL" clId="{1B09D8E6-0134-4B5F-BBF7-BF1363C39FEB}" dt="2022-03-05T05:55:32.096" v="1082" actId="478"/>
          <ac:spMkLst>
            <pc:docMk/>
            <pc:sldMk cId="2501079501" sldId="276"/>
            <ac:spMk id="4" creationId="{2CDDAFBB-FF80-4E79-8779-B35BFFFE84A1}"/>
          </ac:spMkLst>
        </pc:spChg>
        <pc:spChg chg="mod">
          <ac:chgData name="Jacques Amsel" userId="a777a574-d2a4-4ccc-a05f-a7a700c8d88f" providerId="ADAL" clId="{1B09D8E6-0134-4B5F-BBF7-BF1363C39FEB}" dt="2022-03-05T05:57:45.786" v="1110" actId="108"/>
          <ac:spMkLst>
            <pc:docMk/>
            <pc:sldMk cId="2501079501" sldId="276"/>
            <ac:spMk id="16" creationId="{815B715C-6175-418D-9547-1EAF5BA7C383}"/>
          </ac:spMkLst>
        </pc:spChg>
        <pc:spChg chg="del">
          <ac:chgData name="Jacques Amsel" userId="a777a574-d2a4-4ccc-a05f-a7a700c8d88f" providerId="ADAL" clId="{1B09D8E6-0134-4B5F-BBF7-BF1363C39FEB}" dt="2022-03-05T05:55:32.096" v="1082" actId="478"/>
          <ac:spMkLst>
            <pc:docMk/>
            <pc:sldMk cId="2501079501" sldId="276"/>
            <ac:spMk id="19" creationId="{9638E165-23F3-425C-A7BC-3C1EB403456A}"/>
          </ac:spMkLst>
        </pc:spChg>
        <pc:spChg chg="del mod">
          <ac:chgData name="Jacques Amsel" userId="a777a574-d2a4-4ccc-a05f-a7a700c8d88f" providerId="ADAL" clId="{1B09D8E6-0134-4B5F-BBF7-BF1363C39FEB}" dt="2022-03-05T05:55:32.096" v="1082" actId="478"/>
          <ac:spMkLst>
            <pc:docMk/>
            <pc:sldMk cId="2501079501" sldId="276"/>
            <ac:spMk id="20" creationId="{818210FB-61E1-4C32-8E24-9CBD94F0EB26}"/>
          </ac:spMkLst>
        </pc:spChg>
        <pc:spChg chg="add mod">
          <ac:chgData name="Jacques Amsel" userId="a777a574-d2a4-4ccc-a05f-a7a700c8d88f" providerId="ADAL" clId="{1B09D8E6-0134-4B5F-BBF7-BF1363C39FEB}" dt="2022-03-05T05:55:54.701" v="1086" actId="108"/>
          <ac:spMkLst>
            <pc:docMk/>
            <pc:sldMk cId="2501079501" sldId="276"/>
            <ac:spMk id="21" creationId="{ACFB1552-D776-4564-B165-458306558CCA}"/>
          </ac:spMkLst>
        </pc:spChg>
        <pc:spChg chg="add mod">
          <ac:chgData name="Jacques Amsel" userId="a777a574-d2a4-4ccc-a05f-a7a700c8d88f" providerId="ADAL" clId="{1B09D8E6-0134-4B5F-BBF7-BF1363C39FEB}" dt="2022-03-05T05:56:30.167" v="1094" actId="20577"/>
          <ac:spMkLst>
            <pc:docMk/>
            <pc:sldMk cId="2501079501" sldId="276"/>
            <ac:spMk id="23" creationId="{40DAE3AF-8823-422B-A30A-A2A371311A59}"/>
          </ac:spMkLst>
        </pc:spChg>
        <pc:spChg chg="add mod">
          <ac:chgData name="Jacques Amsel" userId="a777a574-d2a4-4ccc-a05f-a7a700c8d88f" providerId="ADAL" clId="{1B09D8E6-0134-4B5F-BBF7-BF1363C39FEB}" dt="2022-03-05T05:56:31.992" v="1096" actId="20577"/>
          <ac:spMkLst>
            <pc:docMk/>
            <pc:sldMk cId="2501079501" sldId="276"/>
            <ac:spMk id="24" creationId="{F7347D4E-3EE8-4745-A950-491C5C6FE4DE}"/>
          </ac:spMkLst>
        </pc:spChg>
        <pc:spChg chg="add mod">
          <ac:chgData name="Jacques Amsel" userId="a777a574-d2a4-4ccc-a05f-a7a700c8d88f" providerId="ADAL" clId="{1B09D8E6-0134-4B5F-BBF7-BF1363C39FEB}" dt="2022-03-05T05:57:51.300" v="1116" actId="108"/>
          <ac:spMkLst>
            <pc:docMk/>
            <pc:sldMk cId="2501079501" sldId="276"/>
            <ac:spMk id="25" creationId="{842819B9-04B3-41DD-8710-DF47E1ADC26B}"/>
          </ac:spMkLst>
        </pc:spChg>
        <pc:spChg chg="add mod">
          <ac:chgData name="Jacques Amsel" userId="a777a574-d2a4-4ccc-a05f-a7a700c8d88f" providerId="ADAL" clId="{1B09D8E6-0134-4B5F-BBF7-BF1363C39FEB}" dt="2022-03-05T05:56:35.871" v="1100" actId="20577"/>
          <ac:spMkLst>
            <pc:docMk/>
            <pc:sldMk cId="2501079501" sldId="276"/>
            <ac:spMk id="26" creationId="{5878CF00-2F98-4E3A-A145-CFEB315F268E}"/>
          </ac:spMkLst>
        </pc:spChg>
        <pc:spChg chg="add mod">
          <ac:chgData name="Jacques Amsel" userId="a777a574-d2a4-4ccc-a05f-a7a700c8d88f" providerId="ADAL" clId="{1B09D8E6-0134-4B5F-BBF7-BF1363C39FEB}" dt="2022-03-05T05:57:50.153" v="1115"/>
          <ac:spMkLst>
            <pc:docMk/>
            <pc:sldMk cId="2501079501" sldId="276"/>
            <ac:spMk id="27" creationId="{F3D532AB-AC02-47DD-909C-B5380916C0DC}"/>
          </ac:spMkLst>
        </pc:spChg>
        <pc:spChg chg="add mod">
          <ac:chgData name="Jacques Amsel" userId="a777a574-d2a4-4ccc-a05f-a7a700c8d88f" providerId="ADAL" clId="{1B09D8E6-0134-4B5F-BBF7-BF1363C39FEB}" dt="2022-03-05T05:57:48.204" v="1113" actId="1076"/>
          <ac:spMkLst>
            <pc:docMk/>
            <pc:sldMk cId="2501079501" sldId="276"/>
            <ac:spMk id="28" creationId="{B16C4B3A-DC1C-4102-9F62-0D156502388D}"/>
          </ac:spMkLst>
        </pc:spChg>
        <pc:spChg chg="add del mod">
          <ac:chgData name="Jacques Amsel" userId="a777a574-d2a4-4ccc-a05f-a7a700c8d88f" providerId="ADAL" clId="{1B09D8E6-0134-4B5F-BBF7-BF1363C39FEB}" dt="2022-03-04T16:13:38.587" v="1036" actId="478"/>
          <ac:spMkLst>
            <pc:docMk/>
            <pc:sldMk cId="2501079501" sldId="276"/>
            <ac:spMk id="29" creationId="{3689EFF5-0D54-42B0-B730-08234C9784BB}"/>
          </ac:spMkLst>
        </pc:spChg>
        <pc:cxnChg chg="mod">
          <ac:chgData name="Jacques Amsel" userId="a777a574-d2a4-4ccc-a05f-a7a700c8d88f" providerId="ADAL" clId="{1B09D8E6-0134-4B5F-BBF7-BF1363C39FEB}" dt="2022-03-04T16:10:37.230" v="1008" actId="14100"/>
          <ac:cxnSpMkLst>
            <pc:docMk/>
            <pc:sldMk cId="2501079501" sldId="276"/>
            <ac:cxnSpMk id="15" creationId="{C9DA3C40-5EC1-4365-B468-E5C77A6DC991}"/>
          </ac:cxnSpMkLst>
        </pc:cxnChg>
        <pc:cxnChg chg="mod">
          <ac:chgData name="Jacques Amsel" userId="a777a574-d2a4-4ccc-a05f-a7a700c8d88f" providerId="ADAL" clId="{1B09D8E6-0134-4B5F-BBF7-BF1363C39FEB}" dt="2022-03-04T16:10:30.214" v="1003" actId="14100"/>
          <ac:cxnSpMkLst>
            <pc:docMk/>
            <pc:sldMk cId="2501079501" sldId="276"/>
            <ac:cxnSpMk id="17" creationId="{AF9CD921-3163-4294-8A1A-5C712B80CD3B}"/>
          </ac:cxnSpMkLst>
        </pc:cxnChg>
        <pc:cxnChg chg="mod">
          <ac:chgData name="Jacques Amsel" userId="a777a574-d2a4-4ccc-a05f-a7a700c8d88f" providerId="ADAL" clId="{1B09D8E6-0134-4B5F-BBF7-BF1363C39FEB}" dt="2022-03-04T16:10:43.910" v="1011" actId="14100"/>
          <ac:cxnSpMkLst>
            <pc:docMk/>
            <pc:sldMk cId="2501079501" sldId="276"/>
            <ac:cxnSpMk id="18" creationId="{5BD11A7C-3C52-4124-9347-EF75C8FDC402}"/>
          </ac:cxnSpMkLst>
        </pc:cxnChg>
        <pc:cxnChg chg="add mod">
          <ac:chgData name="Jacques Amsel" userId="a777a574-d2a4-4ccc-a05f-a7a700c8d88f" providerId="ADAL" clId="{1B09D8E6-0134-4B5F-BBF7-BF1363C39FEB}" dt="2022-03-05T05:55:04.875" v="1078"/>
          <ac:cxnSpMkLst>
            <pc:docMk/>
            <pc:sldMk cId="2501079501" sldId="276"/>
            <ac:cxnSpMk id="22" creationId="{D277CAB7-D82F-4364-A4AB-354EE9689BED}"/>
          </ac:cxnSpMkLst>
        </pc:cxnChg>
      </pc:sldChg>
      <pc:sldChg chg="modSp add del mod">
        <pc:chgData name="Jacques Amsel" userId="a777a574-d2a4-4ccc-a05f-a7a700c8d88f" providerId="ADAL" clId="{1B09D8E6-0134-4B5F-BBF7-BF1363C39FEB}" dt="2022-03-04T16:13:17.972" v="1026" actId="47"/>
        <pc:sldMkLst>
          <pc:docMk/>
          <pc:sldMk cId="927324221" sldId="277"/>
        </pc:sldMkLst>
        <pc:spChg chg="mod">
          <ac:chgData name="Jacques Amsel" userId="a777a574-d2a4-4ccc-a05f-a7a700c8d88f" providerId="ADAL" clId="{1B09D8E6-0134-4B5F-BBF7-BF1363C39FEB}" dt="2022-03-04T16:13:07.503" v="1024" actId="108"/>
          <ac:spMkLst>
            <pc:docMk/>
            <pc:sldMk cId="927324221" sldId="277"/>
            <ac:spMk id="14" creationId="{B3F1016D-C190-47CE-8364-7B0B782E5F27}"/>
          </ac:spMkLst>
        </pc:spChg>
      </pc:sldChg>
      <pc:sldChg chg="addSp modSp add del mod">
        <pc:chgData name="Jacques Amsel" userId="a777a574-d2a4-4ccc-a05f-a7a700c8d88f" providerId="ADAL" clId="{1B09D8E6-0134-4B5F-BBF7-BF1363C39FEB}" dt="2022-03-05T05:56:14.826" v="1090" actId="47"/>
        <pc:sldMkLst>
          <pc:docMk/>
          <pc:sldMk cId="1054650016" sldId="277"/>
        </pc:sldMkLst>
        <pc:spChg chg="mod">
          <ac:chgData name="Jacques Amsel" userId="a777a574-d2a4-4ccc-a05f-a7a700c8d88f" providerId="ADAL" clId="{1B09D8E6-0134-4B5F-BBF7-BF1363C39FEB}" dt="2022-03-04T16:13:45.608" v="1038" actId="108"/>
          <ac:spMkLst>
            <pc:docMk/>
            <pc:sldMk cId="1054650016" sldId="277"/>
            <ac:spMk id="14" creationId="{B3F1016D-C190-47CE-8364-7B0B782E5F27}"/>
          </ac:spMkLst>
        </pc:spChg>
        <pc:spChg chg="add mod">
          <ac:chgData name="Jacques Amsel" userId="a777a574-d2a4-4ccc-a05f-a7a700c8d88f" providerId="ADAL" clId="{1B09D8E6-0134-4B5F-BBF7-BF1363C39FEB}" dt="2022-03-04T16:13:52.001" v="1042" actId="20577"/>
          <ac:spMkLst>
            <pc:docMk/>
            <pc:sldMk cId="1054650016" sldId="277"/>
            <ac:spMk id="21" creationId="{C66D8A32-8131-4A24-A5C9-68FC6BD383D2}"/>
          </ac:spMkLst>
        </pc:spChg>
        <pc:spChg chg="add mod">
          <ac:chgData name="Jacques Amsel" userId="a777a574-d2a4-4ccc-a05f-a7a700c8d88f" providerId="ADAL" clId="{1B09D8E6-0134-4B5F-BBF7-BF1363C39FEB}" dt="2022-03-05T05:55:14.203" v="1081" actId="1076"/>
          <ac:spMkLst>
            <pc:docMk/>
            <pc:sldMk cId="1054650016" sldId="277"/>
            <ac:spMk id="22" creationId="{E9F5199C-52C1-4F51-80F6-3CA60421D0EE}"/>
          </ac:spMkLst>
        </pc:spChg>
      </pc:sldChg>
      <pc:sldChg chg="addSp modSp add del mod">
        <pc:chgData name="Jacques Amsel" userId="a777a574-d2a4-4ccc-a05f-a7a700c8d88f" providerId="ADAL" clId="{1B09D8E6-0134-4B5F-BBF7-BF1363C39FEB}" dt="2022-03-05T05:56:14.826" v="1090" actId="47"/>
        <pc:sldMkLst>
          <pc:docMk/>
          <pc:sldMk cId="2145221774" sldId="278"/>
        </pc:sldMkLst>
        <pc:spChg chg="mod">
          <ac:chgData name="Jacques Amsel" userId="a777a574-d2a4-4ccc-a05f-a7a700c8d88f" providerId="ADAL" clId="{1B09D8E6-0134-4B5F-BBF7-BF1363C39FEB}" dt="2022-03-04T16:14:05.385" v="1046" actId="108"/>
          <ac:spMkLst>
            <pc:docMk/>
            <pc:sldMk cId="2145221774" sldId="278"/>
            <ac:spMk id="13" creationId="{F1F46382-EA39-4703-8F68-98EA93C19ADD}"/>
          </ac:spMkLst>
        </pc:spChg>
        <pc:spChg chg="add mod">
          <ac:chgData name="Jacques Amsel" userId="a777a574-d2a4-4ccc-a05f-a7a700c8d88f" providerId="ADAL" clId="{1B09D8E6-0134-4B5F-BBF7-BF1363C39FEB}" dt="2022-03-04T16:14:08.218" v="1048" actId="20577"/>
          <ac:spMkLst>
            <pc:docMk/>
            <pc:sldMk cId="2145221774" sldId="278"/>
            <ac:spMk id="22" creationId="{13317C8A-9794-4FD9-9F93-42EAD11E2ED3}"/>
          </ac:spMkLst>
        </pc:spChg>
      </pc:sldChg>
      <pc:sldChg chg="add del">
        <pc:chgData name="Jacques Amsel" userId="a777a574-d2a4-4ccc-a05f-a7a700c8d88f" providerId="ADAL" clId="{1B09D8E6-0134-4B5F-BBF7-BF1363C39FEB}" dt="2022-03-04T16:13:19.320" v="1027" actId="47"/>
        <pc:sldMkLst>
          <pc:docMk/>
          <pc:sldMk cId="2373713487" sldId="278"/>
        </pc:sldMkLst>
      </pc:sldChg>
      <pc:sldChg chg="addSp modSp add mod">
        <pc:chgData name="Jacques Amsel" userId="a777a574-d2a4-4ccc-a05f-a7a700c8d88f" providerId="ADAL" clId="{1B09D8E6-0134-4B5F-BBF7-BF1363C39FEB}" dt="2022-03-05T05:54:37.378" v="1077" actId="20577"/>
        <pc:sldMkLst>
          <pc:docMk/>
          <pc:sldMk cId="3500599116" sldId="279"/>
        </pc:sldMkLst>
        <pc:spChg chg="add mod">
          <ac:chgData name="Jacques Amsel" userId="a777a574-d2a4-4ccc-a05f-a7a700c8d88f" providerId="ADAL" clId="{1B09D8E6-0134-4B5F-BBF7-BF1363C39FEB}" dt="2022-03-05T05:54:37.378" v="1077" actId="20577"/>
          <ac:spMkLst>
            <pc:docMk/>
            <pc:sldMk cId="3500599116" sldId="279"/>
            <ac:spMk id="23" creationId="{A5B9F975-80E5-473E-9671-10BBC0BA615F}"/>
          </ac:spMkLst>
        </pc:spChg>
      </pc:sldChg>
      <pc:sldChg chg="addSp modSp add mod">
        <pc:chgData name="Jacques Amsel" userId="a777a574-d2a4-4ccc-a05f-a7a700c8d88f" providerId="ADAL" clId="{1B09D8E6-0134-4B5F-BBF7-BF1363C39FEB}" dt="2022-03-05T05:58:25.443" v="1126" actId="20577"/>
        <pc:sldMkLst>
          <pc:docMk/>
          <pc:sldMk cId="508784969" sldId="280"/>
        </pc:sldMkLst>
        <pc:spChg chg="mod">
          <ac:chgData name="Jacques Amsel" userId="a777a574-d2a4-4ccc-a05f-a7a700c8d88f" providerId="ADAL" clId="{1B09D8E6-0134-4B5F-BBF7-BF1363C39FEB}" dt="2022-03-05T05:58:09.136" v="1120" actId="108"/>
          <ac:spMkLst>
            <pc:docMk/>
            <pc:sldMk cId="508784969" sldId="280"/>
            <ac:spMk id="16" creationId="{815B715C-6175-418D-9547-1EAF5BA7C383}"/>
          </ac:spMkLst>
        </pc:spChg>
        <pc:spChg chg="mod">
          <ac:chgData name="Jacques Amsel" userId="a777a574-d2a4-4ccc-a05f-a7a700c8d88f" providerId="ADAL" clId="{1B09D8E6-0134-4B5F-BBF7-BF1363C39FEB}" dt="2022-03-05T05:58:13.182" v="1121" actId="108"/>
          <ac:spMkLst>
            <pc:docMk/>
            <pc:sldMk cId="508784969" sldId="280"/>
            <ac:spMk id="25" creationId="{842819B9-04B3-41DD-8710-DF47E1ADC26B}"/>
          </ac:spMkLst>
        </pc:spChg>
        <pc:spChg chg="add mod">
          <ac:chgData name="Jacques Amsel" userId="a777a574-d2a4-4ccc-a05f-a7a700c8d88f" providerId="ADAL" clId="{1B09D8E6-0134-4B5F-BBF7-BF1363C39FEB}" dt="2022-03-05T05:58:25.443" v="1126" actId="20577"/>
          <ac:spMkLst>
            <pc:docMk/>
            <pc:sldMk cId="508784969" sldId="280"/>
            <ac:spMk id="27" creationId="{6FBD3E70-A20D-4389-A83E-5AA9DC5FBF8C}"/>
          </ac:spMkLst>
        </pc:spChg>
        <pc:spChg chg="mod">
          <ac:chgData name="Jacques Amsel" userId="a777a574-d2a4-4ccc-a05f-a7a700c8d88f" providerId="ADAL" clId="{1B09D8E6-0134-4B5F-BBF7-BF1363C39FEB}" dt="2022-03-05T05:57:59.418" v="1119" actId="1076"/>
          <ac:spMkLst>
            <pc:docMk/>
            <pc:sldMk cId="508784969" sldId="280"/>
            <ac:spMk id="28" creationId="{B16C4B3A-DC1C-4102-9F62-0D156502388D}"/>
          </ac:spMkLst>
        </pc:spChg>
      </pc:sldChg>
      <pc:sldChg chg="add del">
        <pc:chgData name="Jacques Amsel" userId="a777a574-d2a4-4ccc-a05f-a7a700c8d88f" providerId="ADAL" clId="{1B09D8E6-0134-4B5F-BBF7-BF1363C39FEB}" dt="2022-03-05T05:56:50.660" v="1101" actId="47"/>
        <pc:sldMkLst>
          <pc:docMk/>
          <pc:sldMk cId="809881412" sldId="280"/>
        </pc:sldMkLst>
      </pc:sldChg>
      <pc:sldChg chg="add del">
        <pc:chgData name="Jacques Amsel" userId="a777a574-d2a4-4ccc-a05f-a7a700c8d88f" providerId="ADAL" clId="{1B09D8E6-0134-4B5F-BBF7-BF1363C39FEB}" dt="2022-03-05T05:56:14.826" v="1090" actId="47"/>
        <pc:sldMkLst>
          <pc:docMk/>
          <pc:sldMk cId="3336545429" sldId="280"/>
        </pc:sldMkLst>
      </pc:sldChg>
      <pc:sldChg chg="addSp modSp add mod">
        <pc:chgData name="Jacques Amsel" userId="a777a574-d2a4-4ccc-a05f-a7a700c8d88f" providerId="ADAL" clId="{1B09D8E6-0134-4B5F-BBF7-BF1363C39FEB}" dt="2022-03-05T05:58:41.838" v="1132" actId="108"/>
        <pc:sldMkLst>
          <pc:docMk/>
          <pc:sldMk cId="48572201" sldId="281"/>
        </pc:sldMkLst>
        <pc:spChg chg="mod">
          <ac:chgData name="Jacques Amsel" userId="a777a574-d2a4-4ccc-a05f-a7a700c8d88f" providerId="ADAL" clId="{1B09D8E6-0134-4B5F-BBF7-BF1363C39FEB}" dt="2022-03-05T05:58:39.133" v="1131" actId="108"/>
          <ac:spMkLst>
            <pc:docMk/>
            <pc:sldMk cId="48572201" sldId="281"/>
            <ac:spMk id="14" creationId="{B3F1016D-C190-47CE-8364-7B0B782E5F27}"/>
          </ac:spMkLst>
        </pc:spChg>
        <pc:spChg chg="mod">
          <ac:chgData name="Jacques Amsel" userId="a777a574-d2a4-4ccc-a05f-a7a700c8d88f" providerId="ADAL" clId="{1B09D8E6-0134-4B5F-BBF7-BF1363C39FEB}" dt="2022-03-05T05:58:41.838" v="1132" actId="108"/>
          <ac:spMkLst>
            <pc:docMk/>
            <pc:sldMk cId="48572201" sldId="281"/>
            <ac:spMk id="24" creationId="{F7347D4E-3EE8-4745-A950-491C5C6FE4DE}"/>
          </ac:spMkLst>
        </pc:spChg>
        <pc:spChg chg="mod">
          <ac:chgData name="Jacques Amsel" userId="a777a574-d2a4-4ccc-a05f-a7a700c8d88f" providerId="ADAL" clId="{1B09D8E6-0134-4B5F-BBF7-BF1363C39FEB}" dt="2022-03-05T05:58:28.119" v="1128" actId="20577"/>
          <ac:spMkLst>
            <pc:docMk/>
            <pc:sldMk cId="48572201" sldId="281"/>
            <ac:spMk id="27" creationId="{6FBD3E70-A20D-4389-A83E-5AA9DC5FBF8C}"/>
          </ac:spMkLst>
        </pc:spChg>
        <pc:spChg chg="add mod">
          <ac:chgData name="Jacques Amsel" userId="a777a574-d2a4-4ccc-a05f-a7a700c8d88f" providerId="ADAL" clId="{1B09D8E6-0134-4B5F-BBF7-BF1363C39FEB}" dt="2022-03-05T05:58:30.241" v="1130" actId="20577"/>
          <ac:spMkLst>
            <pc:docMk/>
            <pc:sldMk cId="48572201" sldId="281"/>
            <ac:spMk id="29" creationId="{A106DE27-75F5-40D1-BA82-56E6E6FA0E52}"/>
          </ac:spMkLst>
        </pc:spChg>
      </pc:sldChg>
      <pc:sldChg chg="add del">
        <pc:chgData name="Jacques Amsel" userId="a777a574-d2a4-4ccc-a05f-a7a700c8d88f" providerId="ADAL" clId="{1B09D8E6-0134-4B5F-BBF7-BF1363C39FEB}" dt="2022-03-05T05:56:50.660" v="1101" actId="47"/>
        <pc:sldMkLst>
          <pc:docMk/>
          <pc:sldMk cId="3708104913" sldId="281"/>
        </pc:sldMkLst>
      </pc:sldChg>
      <pc:sldChg chg="addSp modSp add mod">
        <pc:chgData name="Jacques Amsel" userId="a777a574-d2a4-4ccc-a05f-a7a700c8d88f" providerId="ADAL" clId="{1B09D8E6-0134-4B5F-BBF7-BF1363C39FEB}" dt="2022-03-05T05:59:06.634" v="1139" actId="20577"/>
        <pc:sldMkLst>
          <pc:docMk/>
          <pc:sldMk cId="1782663993" sldId="282"/>
        </pc:sldMkLst>
        <pc:spChg chg="mod">
          <ac:chgData name="Jacques Amsel" userId="a777a574-d2a4-4ccc-a05f-a7a700c8d88f" providerId="ADAL" clId="{1B09D8E6-0134-4B5F-BBF7-BF1363C39FEB}" dt="2022-03-05T05:59:01.207" v="1137" actId="108"/>
          <ac:spMkLst>
            <pc:docMk/>
            <pc:sldMk cId="1782663993" sldId="282"/>
            <ac:spMk id="13" creationId="{F1F46382-EA39-4703-8F68-98EA93C19ADD}"/>
          </ac:spMkLst>
        </pc:spChg>
        <pc:spChg chg="add mod">
          <ac:chgData name="Jacques Amsel" userId="a777a574-d2a4-4ccc-a05f-a7a700c8d88f" providerId="ADAL" clId="{1B09D8E6-0134-4B5F-BBF7-BF1363C39FEB}" dt="2022-03-05T05:59:06.634" v="1139" actId="20577"/>
          <ac:spMkLst>
            <pc:docMk/>
            <pc:sldMk cId="1782663993" sldId="282"/>
            <ac:spMk id="30" creationId="{330D209C-902E-4A12-8C5C-7EAE72902F05}"/>
          </ac:spMkLst>
        </pc:spChg>
      </pc:sldChg>
      <pc:sldChg chg="addSp delSp modSp add mod">
        <pc:chgData name="Jacques Amsel" userId="a777a574-d2a4-4ccc-a05f-a7a700c8d88f" providerId="ADAL" clId="{1B09D8E6-0134-4B5F-BBF7-BF1363C39FEB}" dt="2022-03-05T07:10:48.473" v="1165" actId="1076"/>
        <pc:sldMkLst>
          <pc:docMk/>
          <pc:sldMk cId="1686885238" sldId="283"/>
        </pc:sldMkLst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" creationId="{E6553A77-3897-41D2-A48A-2AAAC0917874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3" creationId="{2CC7ACFB-0BE8-4A9C-A292-1D61D4C2A343}"/>
          </ac:spMkLst>
        </pc:spChg>
        <pc:spChg chg="del">
          <ac:chgData name="Jacques Amsel" userId="a777a574-d2a4-4ccc-a05f-a7a700c8d88f" providerId="ADAL" clId="{1B09D8E6-0134-4B5F-BBF7-BF1363C39FEB}" dt="2022-03-05T06:01:02.830" v="1145" actId="478"/>
          <ac:spMkLst>
            <pc:docMk/>
            <pc:sldMk cId="1686885238" sldId="283"/>
            <ac:spMk id="9" creationId="{D497DEC3-C830-4E2F-A213-040A1E6FFF9C}"/>
          </ac:spMkLst>
        </pc:spChg>
        <pc:spChg chg="del">
          <ac:chgData name="Jacques Amsel" userId="a777a574-d2a4-4ccc-a05f-a7a700c8d88f" providerId="ADAL" clId="{1B09D8E6-0134-4B5F-BBF7-BF1363C39FEB}" dt="2022-03-05T06:01:02.830" v="1145" actId="478"/>
          <ac:spMkLst>
            <pc:docMk/>
            <pc:sldMk cId="1686885238" sldId="283"/>
            <ac:spMk id="10" creationId="{E708A71E-07FB-4B80-91AE-5D01172F6F7C}"/>
          </ac:spMkLst>
        </pc:spChg>
        <pc:spChg chg="del">
          <ac:chgData name="Jacques Amsel" userId="a777a574-d2a4-4ccc-a05f-a7a700c8d88f" providerId="ADAL" clId="{1B09D8E6-0134-4B5F-BBF7-BF1363C39FEB}" dt="2022-03-05T06:01:02.830" v="1145" actId="478"/>
          <ac:spMkLst>
            <pc:docMk/>
            <pc:sldMk cId="1686885238" sldId="283"/>
            <ac:spMk id="11" creationId="{D97481B2-6E5A-4EB5-BACB-DB767E39465F}"/>
          </ac:spMkLst>
        </pc:spChg>
        <pc:spChg chg="del">
          <ac:chgData name="Jacques Amsel" userId="a777a574-d2a4-4ccc-a05f-a7a700c8d88f" providerId="ADAL" clId="{1B09D8E6-0134-4B5F-BBF7-BF1363C39FEB}" dt="2022-03-05T06:01:02.830" v="1145" actId="478"/>
          <ac:spMkLst>
            <pc:docMk/>
            <pc:sldMk cId="1686885238" sldId="283"/>
            <ac:spMk id="12" creationId="{006A9B7E-B03F-4503-BFC4-7F6FCFF1655F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13" creationId="{F1F46382-EA39-4703-8F68-98EA93C19ADD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14" creationId="{B3F1016D-C190-47CE-8364-7B0B782E5F27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16" creationId="{815B715C-6175-418D-9547-1EAF5BA7C383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1" creationId="{ACFB1552-D776-4564-B165-458306558CCA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3" creationId="{40DAE3AF-8823-422B-A30A-A2A371311A59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4" creationId="{F7347D4E-3EE8-4745-A950-491C5C6FE4DE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5" creationId="{842819B9-04B3-41DD-8710-DF47E1ADC26B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6" creationId="{5878CF00-2F98-4E3A-A145-CFEB315F268E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7" creationId="{6FBD3E70-A20D-4389-A83E-5AA9DC5FBF8C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8" creationId="{B16C4B3A-DC1C-4102-9F62-0D156502388D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29" creationId="{A106DE27-75F5-40D1-BA82-56E6E6FA0E52}"/>
          </ac:spMkLst>
        </pc:spChg>
        <pc:spChg chg="mod">
          <ac:chgData name="Jacques Amsel" userId="a777a574-d2a4-4ccc-a05f-a7a700c8d88f" providerId="ADAL" clId="{1B09D8E6-0134-4B5F-BBF7-BF1363C39FEB}" dt="2022-03-05T06:00:59.788" v="1144" actId="1076"/>
          <ac:spMkLst>
            <pc:docMk/>
            <pc:sldMk cId="1686885238" sldId="283"/>
            <ac:spMk id="30" creationId="{330D209C-902E-4A12-8C5C-7EAE72902F05}"/>
          </ac:spMkLst>
        </pc:spChg>
        <pc:spChg chg="add mod">
          <ac:chgData name="Jacques Amsel" userId="a777a574-d2a4-4ccc-a05f-a7a700c8d88f" providerId="ADAL" clId="{1B09D8E6-0134-4B5F-BBF7-BF1363C39FEB}" dt="2022-03-05T07:10:48.473" v="1165" actId="1076"/>
          <ac:spMkLst>
            <pc:docMk/>
            <pc:sldMk cId="1686885238" sldId="283"/>
            <ac:spMk id="31" creationId="{51D49D52-32B7-416D-9701-D4147DC13BAF}"/>
          </ac:spMkLst>
        </pc:spChg>
        <pc:cxnChg chg="mod">
          <ac:chgData name="Jacques Amsel" userId="a777a574-d2a4-4ccc-a05f-a7a700c8d88f" providerId="ADAL" clId="{1B09D8E6-0134-4B5F-BBF7-BF1363C39FEB}" dt="2022-03-05T06:00:59.788" v="1144" actId="1076"/>
          <ac:cxnSpMkLst>
            <pc:docMk/>
            <pc:sldMk cId="1686885238" sldId="283"/>
            <ac:cxnSpMk id="15" creationId="{C9DA3C40-5EC1-4365-B468-E5C77A6DC991}"/>
          </ac:cxnSpMkLst>
        </pc:cxnChg>
        <pc:cxnChg chg="mod">
          <ac:chgData name="Jacques Amsel" userId="a777a574-d2a4-4ccc-a05f-a7a700c8d88f" providerId="ADAL" clId="{1B09D8E6-0134-4B5F-BBF7-BF1363C39FEB}" dt="2022-03-05T06:00:59.788" v="1144" actId="1076"/>
          <ac:cxnSpMkLst>
            <pc:docMk/>
            <pc:sldMk cId="1686885238" sldId="283"/>
            <ac:cxnSpMk id="17" creationId="{AF9CD921-3163-4294-8A1A-5C712B80CD3B}"/>
          </ac:cxnSpMkLst>
        </pc:cxnChg>
        <pc:cxnChg chg="mod">
          <ac:chgData name="Jacques Amsel" userId="a777a574-d2a4-4ccc-a05f-a7a700c8d88f" providerId="ADAL" clId="{1B09D8E6-0134-4B5F-BBF7-BF1363C39FEB}" dt="2022-03-05T06:00:59.788" v="1144" actId="1076"/>
          <ac:cxnSpMkLst>
            <pc:docMk/>
            <pc:sldMk cId="1686885238" sldId="283"/>
            <ac:cxnSpMk id="18" creationId="{5BD11A7C-3C52-4124-9347-EF75C8FDC402}"/>
          </ac:cxnSpMkLst>
        </pc:cxnChg>
        <pc:cxnChg chg="mod">
          <ac:chgData name="Jacques Amsel" userId="a777a574-d2a4-4ccc-a05f-a7a700c8d88f" providerId="ADAL" clId="{1B09D8E6-0134-4B5F-BBF7-BF1363C39FEB}" dt="2022-03-05T06:00:59.788" v="1144" actId="1076"/>
          <ac:cxnSpMkLst>
            <pc:docMk/>
            <pc:sldMk cId="1686885238" sldId="283"/>
            <ac:cxnSpMk id="22" creationId="{D277CAB7-D82F-4364-A4AB-354EE9689BED}"/>
          </ac:cxnSpMkLst>
        </pc:cxnChg>
      </pc:sldChg>
      <pc:sldChg chg="addSp delSp modSp add mod">
        <pc:chgData name="Jacques Amsel" userId="a777a574-d2a4-4ccc-a05f-a7a700c8d88f" providerId="ADAL" clId="{1B09D8E6-0134-4B5F-BBF7-BF1363C39FEB}" dt="2022-03-05T07:09:52.854" v="1161" actId="1076"/>
        <pc:sldMkLst>
          <pc:docMk/>
          <pc:sldMk cId="2629460597" sldId="284"/>
        </pc:sldMkLst>
        <pc:spChg chg="del">
          <ac:chgData name="Jacques Amsel" userId="a777a574-d2a4-4ccc-a05f-a7a700c8d88f" providerId="ADAL" clId="{1B09D8E6-0134-4B5F-BBF7-BF1363C39FEB}" dt="2022-03-05T07:08:24.905" v="1149" actId="478"/>
          <ac:spMkLst>
            <pc:docMk/>
            <pc:sldMk cId="2629460597" sldId="284"/>
            <ac:spMk id="31" creationId="{51D49D52-32B7-416D-9701-D4147DC13BAF}"/>
          </ac:spMkLst>
        </pc:spChg>
        <pc:spChg chg="add mod">
          <ac:chgData name="Jacques Amsel" userId="a777a574-d2a4-4ccc-a05f-a7a700c8d88f" providerId="ADAL" clId="{1B09D8E6-0134-4B5F-BBF7-BF1363C39FEB}" dt="2022-03-05T07:09:52.854" v="1161" actId="1076"/>
          <ac:spMkLst>
            <pc:docMk/>
            <pc:sldMk cId="2629460597" sldId="284"/>
            <ac:spMk id="32" creationId="{BDC3FBCC-2B35-40FE-9189-0708E4CB856B}"/>
          </ac:spMkLst>
        </pc:spChg>
      </pc:sldChg>
      <pc:sldChg chg="addSp delSp modSp add mod ord">
        <pc:chgData name="Jacques Amsel" userId="a777a574-d2a4-4ccc-a05f-a7a700c8d88f" providerId="ADAL" clId="{1B09D8E6-0134-4B5F-BBF7-BF1363C39FEB}" dt="2022-03-05T07:19:29.203" v="1183"/>
        <pc:sldMkLst>
          <pc:docMk/>
          <pc:sldMk cId="1596200201" sldId="285"/>
        </pc:sldMkLst>
        <pc:spChg chg="add mod">
          <ac:chgData name="Jacques Amsel" userId="a777a574-d2a4-4ccc-a05f-a7a700c8d88f" providerId="ADAL" clId="{1B09D8E6-0134-4B5F-BBF7-BF1363C39FEB}" dt="2022-03-05T07:09:47.293" v="1159" actId="1076"/>
          <ac:spMkLst>
            <pc:docMk/>
            <pc:sldMk cId="1596200201" sldId="285"/>
            <ac:spMk id="31" creationId="{92826A5F-D336-4B28-AFDE-7ADB9F311049}"/>
          </ac:spMkLst>
        </pc:spChg>
        <pc:spChg chg="del">
          <ac:chgData name="Jacques Amsel" userId="a777a574-d2a4-4ccc-a05f-a7a700c8d88f" providerId="ADAL" clId="{1B09D8E6-0134-4B5F-BBF7-BF1363C39FEB}" dt="2022-03-05T07:09:31.787" v="1153" actId="478"/>
          <ac:spMkLst>
            <pc:docMk/>
            <pc:sldMk cId="1596200201" sldId="285"/>
            <ac:spMk id="32" creationId="{BDC3FBCC-2B35-40FE-9189-0708E4CB856B}"/>
          </ac:spMkLst>
        </pc:spChg>
      </pc:sldChg>
      <pc:sldChg chg="addSp delSp modSp add mod">
        <pc:chgData name="Jacques Amsel" userId="a777a574-d2a4-4ccc-a05f-a7a700c8d88f" providerId="ADAL" clId="{1B09D8E6-0134-4B5F-BBF7-BF1363C39FEB}" dt="2022-03-05T07:11:09.809" v="1172" actId="1076"/>
        <pc:sldMkLst>
          <pc:docMk/>
          <pc:sldMk cId="2708971186" sldId="286"/>
        </pc:sldMkLst>
        <pc:spChg chg="del">
          <ac:chgData name="Jacques Amsel" userId="a777a574-d2a4-4ccc-a05f-a7a700c8d88f" providerId="ADAL" clId="{1B09D8E6-0134-4B5F-BBF7-BF1363C39FEB}" dt="2022-03-05T07:10:59.267" v="1167" actId="478"/>
          <ac:spMkLst>
            <pc:docMk/>
            <pc:sldMk cId="2708971186" sldId="286"/>
            <ac:spMk id="31" creationId="{51D49D52-32B7-416D-9701-D4147DC13BAF}"/>
          </ac:spMkLst>
        </pc:spChg>
        <pc:spChg chg="add mod">
          <ac:chgData name="Jacques Amsel" userId="a777a574-d2a4-4ccc-a05f-a7a700c8d88f" providerId="ADAL" clId="{1B09D8E6-0134-4B5F-BBF7-BF1363C39FEB}" dt="2022-03-05T07:11:09.809" v="1172" actId="1076"/>
          <ac:spMkLst>
            <pc:docMk/>
            <pc:sldMk cId="2708971186" sldId="286"/>
            <ac:spMk id="32" creationId="{E1DE7FD1-4759-44B7-BF2A-83D613B739D8}"/>
          </ac:spMkLst>
        </pc:spChg>
      </pc:sldChg>
      <pc:sldChg chg="add">
        <pc:chgData name="Jacques Amsel" userId="a777a574-d2a4-4ccc-a05f-a7a700c8d88f" providerId="ADAL" clId="{1B09D8E6-0134-4B5F-BBF7-BF1363C39FEB}" dt="2022-03-05T07:23:12.293" v="1184" actId="2890"/>
        <pc:sldMkLst>
          <pc:docMk/>
          <pc:sldMk cId="2381223884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1F39-3B2D-4276-8190-E9491A6F6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2C2F5-A1E5-4145-8B74-C2256CF8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BB7D-F086-4C91-8B2B-15AD181E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00E1-1BDA-410B-984C-FFC14CE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9B6C-54AF-40D2-8773-3410DDE3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86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C1C5-4B8A-4C11-A3E6-EBB9F834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0B02A-1F20-42C7-AF73-D0D2F3ED1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31C3E-4458-419C-B00E-2F95AA16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203B8-8033-42DC-AD95-0302BE4C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9713F-A147-4A3D-A9D5-1BCEB5A0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084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7F742-3598-4BAB-B319-F43CCC26E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88F0D-3FB1-47F1-812D-A88EA1F26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C307B-FF2C-4071-B901-BEDDF485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291BC-2FA0-4B9A-B391-2DEF0E22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1AC2-7F95-4EF5-8D6A-DF7A70C7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75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0378-C8B2-4D11-AC6E-3F5A535B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DA40A-8558-40C3-8F37-5164DFC09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065C-EDF0-4A84-A770-260BBB96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6CEEE-1F05-4EAC-ADC6-0B45D12D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2B696-8634-45E0-9082-651218B5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39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4621-F644-47FC-BEB1-193F2488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3FA3-8D97-4B4F-AE23-73B5731A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0C60-61ED-46D8-984A-540CD762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BC2BD-6A1A-4934-B263-95C79DB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98358-7D12-44D1-B83D-658017AC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6DCA-2D1F-4C9C-8232-14538752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6949B-C501-434A-8A9C-5E92340DA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C2502-4619-4E86-ABD5-E3F4C1D3E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38842-9587-4002-824F-FEACE06C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76DF9-56AB-4523-9A65-18E0BE0F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B3E00-96A4-41B9-8A95-0CA9152B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266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0C1C-14D9-45A7-B973-DFC163EE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01D8D-B791-4A2A-A5FE-727ACD363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6887D-A167-4662-83E8-356B0DDC7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8DBF8-37D2-485C-9D52-0CF8902F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5C5B6-0186-4A7B-A311-367B35A3F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1F461-C68B-413E-AF80-503485D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DD4F1-3A19-48F7-9F5B-38810BE7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7DE03-9707-42BA-AFDB-6489EB81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921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6899-6D46-471A-AE0A-EC691E93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03137-F976-4D10-B4E5-B0D33820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DB283-CA78-46E0-A434-15C8EE1D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04AB5-FE07-4CF2-9059-991F60DC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732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01CF9-5C0B-48F6-B205-C21CFC4A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4E05F-376C-4DBE-BD1A-9A5418B5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A549A-55C1-48DF-B8A4-3716A84A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356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ADB1-84C1-40AF-911D-48C3C602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6952-F003-407C-9D8D-100A02F0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D40F8-67D8-4ECA-B685-7BFC46914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B70AD-D5C6-4494-9288-4479ABD3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ABB76-8F31-49B8-84A4-3DB6A940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295A9-3479-442D-888C-6D8C7C0E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383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88E6-25E8-4BCE-9014-B76704CC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9E4AA-7157-401D-BF8D-175AC207F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3BB63-0280-4282-97A6-800240837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826E5-B688-4E0E-8E5C-E225DFA2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248C2-1C67-48FE-AE39-E38898A9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ACDF3-03CB-4B20-83EF-A7B0A8FB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269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B5415-9A9E-4D22-BDD7-83297118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CBB4-9C41-4B7E-806C-6C56390A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7882-52E8-433B-AE50-C929F2AD4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F26B-4522-4283-88E2-4AEE53503E7F}" type="datetimeFigureOut">
              <a:rPr lang="en-ZA" smtClean="0"/>
              <a:t>2022/03/05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E49E-DADA-4ADC-8E1F-A3DD15A2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3480F-98DD-422E-BBD0-C5AE6DF7B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73AE8-1F9D-4537-95A7-1787140302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257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06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1074423" y="2752758"/>
            <a:ext cx="6263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How do we find these??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074422" y="890710"/>
            <a:ext cx="906970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138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686C11-0FED-4890-B018-67B1AAAD9E96}"/>
              </a:ext>
            </a:extLst>
          </p:cNvPr>
          <p:cNvSpPr txBox="1"/>
          <p:nvPr/>
        </p:nvSpPr>
        <p:spPr>
          <a:xfrm>
            <a:off x="12784642" y="403417"/>
            <a:ext cx="542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E15F72-215B-40D7-914C-9F2CD9EFEB9F}"/>
              </a:ext>
            </a:extLst>
          </p:cNvPr>
          <p:cNvSpPr txBox="1"/>
          <p:nvPr/>
        </p:nvSpPr>
        <p:spPr>
          <a:xfrm>
            <a:off x="12784642" y="757360"/>
            <a:ext cx="52777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31A4BE4-B88E-41B5-B567-ABB0463A70CD}"/>
              </a:ext>
            </a:extLst>
          </p:cNvPr>
          <p:cNvSpPr/>
          <p:nvPr/>
        </p:nvSpPr>
        <p:spPr>
          <a:xfrm>
            <a:off x="15892893" y="309675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47B3FA-EA64-4D39-9AB1-713B65892869}"/>
              </a:ext>
            </a:extLst>
          </p:cNvPr>
          <p:cNvSpPr/>
          <p:nvPr/>
        </p:nvSpPr>
        <p:spPr>
          <a:xfrm>
            <a:off x="16418670" y="4525860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17086E-0849-4269-8FF5-6B65CE59BA6A}"/>
              </a:ext>
            </a:extLst>
          </p:cNvPr>
          <p:cNvSpPr/>
          <p:nvPr/>
        </p:nvSpPr>
        <p:spPr>
          <a:xfrm>
            <a:off x="18031375" y="4000083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826A11-1C42-44AB-8B3B-F072EBD7C707}"/>
              </a:ext>
            </a:extLst>
          </p:cNvPr>
          <p:cNvSpPr/>
          <p:nvPr/>
        </p:nvSpPr>
        <p:spPr>
          <a:xfrm>
            <a:off x="17280442" y="2219299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E314186-C87D-408F-AFB1-83BC477865CF}"/>
              </a:ext>
            </a:extLst>
          </p:cNvPr>
          <p:cNvCxnSpPr>
            <a:cxnSpLocks/>
            <a:stCxn id="36" idx="4"/>
            <a:endCxn id="33" idx="7"/>
          </p:cNvCxnSpPr>
          <p:nvPr/>
        </p:nvCxnSpPr>
        <p:spPr>
          <a:xfrm flipH="1">
            <a:off x="16867449" y="2745076"/>
            <a:ext cx="675882" cy="185778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59ECAF-7306-4C3F-BCDF-910CAA7156E1}"/>
              </a:ext>
            </a:extLst>
          </p:cNvPr>
          <p:cNvCxnSpPr>
            <a:cxnSpLocks/>
            <a:stCxn id="33" idx="1"/>
            <a:endCxn id="32" idx="4"/>
          </p:cNvCxnSpPr>
          <p:nvPr/>
        </p:nvCxnSpPr>
        <p:spPr>
          <a:xfrm flipH="1" flipV="1">
            <a:off x="16155782" y="3622528"/>
            <a:ext cx="339886" cy="98033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9DA5BEA-6562-4C20-9317-E15D7B3D3CC0}"/>
              </a:ext>
            </a:extLst>
          </p:cNvPr>
          <p:cNvCxnSpPr>
            <a:cxnSpLocks/>
            <a:stCxn id="36" idx="5"/>
            <a:endCxn id="35" idx="0"/>
          </p:cNvCxnSpPr>
          <p:nvPr/>
        </p:nvCxnSpPr>
        <p:spPr>
          <a:xfrm>
            <a:off x="17729221" y="2668078"/>
            <a:ext cx="565043" cy="133200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AF6D38A-D43B-4C3D-852B-BF0125D7E9FC}"/>
              </a:ext>
            </a:extLst>
          </p:cNvPr>
          <p:cNvCxnSpPr>
            <a:cxnSpLocks/>
            <a:stCxn id="32" idx="7"/>
            <a:endCxn id="36" idx="2"/>
          </p:cNvCxnSpPr>
          <p:nvPr/>
        </p:nvCxnSpPr>
        <p:spPr>
          <a:xfrm flipV="1">
            <a:off x="16341672" y="2482188"/>
            <a:ext cx="938770" cy="6915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BD5EC6-D091-4F3A-838F-01C0FDCEC291}"/>
              </a:ext>
            </a:extLst>
          </p:cNvPr>
          <p:cNvCxnSpPr>
            <a:cxnSpLocks/>
            <a:stCxn id="35" idx="3"/>
            <a:endCxn id="33" idx="6"/>
          </p:cNvCxnSpPr>
          <p:nvPr/>
        </p:nvCxnSpPr>
        <p:spPr>
          <a:xfrm flipH="1">
            <a:off x="16944447" y="4448862"/>
            <a:ext cx="1163926" cy="33988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A520861-D28B-44CF-BF60-8A1C94DCE5D7}"/>
              </a:ext>
            </a:extLst>
          </p:cNvPr>
          <p:cNvSpPr/>
          <p:nvPr/>
        </p:nvSpPr>
        <p:spPr>
          <a:xfrm>
            <a:off x="14138855" y="307119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E800CD-F1F7-4EEF-8386-3CD55D13D1AC}"/>
              </a:ext>
            </a:extLst>
          </p:cNvPr>
          <p:cNvCxnSpPr>
            <a:cxnSpLocks/>
            <a:stCxn id="47" idx="6"/>
            <a:endCxn id="32" idx="2"/>
          </p:cNvCxnSpPr>
          <p:nvPr/>
        </p:nvCxnSpPr>
        <p:spPr>
          <a:xfrm>
            <a:off x="14664632" y="3334080"/>
            <a:ext cx="1228261" cy="2556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A6717751-39CB-4428-811C-3E70E2C79C1F}"/>
              </a:ext>
            </a:extLst>
          </p:cNvPr>
          <p:cNvSpPr/>
          <p:nvPr/>
        </p:nvSpPr>
        <p:spPr>
          <a:xfrm>
            <a:off x="14588866" y="4355916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1A25A50-89A2-4414-BCE8-E99CEF7E9EB5}"/>
              </a:ext>
            </a:extLst>
          </p:cNvPr>
          <p:cNvCxnSpPr>
            <a:cxnSpLocks/>
            <a:stCxn id="49" idx="6"/>
            <a:endCxn id="33" idx="2"/>
          </p:cNvCxnSpPr>
          <p:nvPr/>
        </p:nvCxnSpPr>
        <p:spPr>
          <a:xfrm>
            <a:off x="15114643" y="4618805"/>
            <a:ext cx="1304027" cy="16994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C94C332D-7B97-432D-B51D-77898197B93D}"/>
              </a:ext>
            </a:extLst>
          </p:cNvPr>
          <p:cNvSpPr/>
          <p:nvPr/>
        </p:nvSpPr>
        <p:spPr>
          <a:xfrm>
            <a:off x="13233926" y="5240024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575F440-A508-4D67-A45E-016BC36204E3}"/>
              </a:ext>
            </a:extLst>
          </p:cNvPr>
          <p:cNvCxnSpPr>
            <a:cxnSpLocks/>
            <a:stCxn id="53" idx="7"/>
            <a:endCxn id="49" idx="2"/>
          </p:cNvCxnSpPr>
          <p:nvPr/>
        </p:nvCxnSpPr>
        <p:spPr>
          <a:xfrm flipV="1">
            <a:off x="13682705" y="4618805"/>
            <a:ext cx="906161" cy="69821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53E5CCD-1054-435D-9CDA-DCDAF38D8C82}"/>
              </a:ext>
            </a:extLst>
          </p:cNvPr>
          <p:cNvSpPr/>
          <p:nvPr/>
        </p:nvSpPr>
        <p:spPr>
          <a:xfrm>
            <a:off x="12971037" y="264797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EC60115-41E4-4D2B-8BD2-C34998BF5DE8}"/>
              </a:ext>
            </a:extLst>
          </p:cNvPr>
          <p:cNvSpPr/>
          <p:nvPr/>
        </p:nvSpPr>
        <p:spPr>
          <a:xfrm>
            <a:off x="12656527" y="394529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E57D88B-A532-44CD-90A3-0A5708EC66E4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14587634" y="3519970"/>
            <a:ext cx="264121" cy="83594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DAE029B-3281-4A00-A45F-3C7BB1041AD8}"/>
              </a:ext>
            </a:extLst>
          </p:cNvPr>
          <p:cNvCxnSpPr>
            <a:cxnSpLocks/>
            <a:stCxn id="47" idx="1"/>
            <a:endCxn id="55" idx="6"/>
          </p:cNvCxnSpPr>
          <p:nvPr/>
        </p:nvCxnSpPr>
        <p:spPr>
          <a:xfrm flipH="1" flipV="1">
            <a:off x="13496814" y="2910861"/>
            <a:ext cx="719039" cy="2373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81DBF6C-0096-478C-98D6-9C318C516310}"/>
              </a:ext>
            </a:extLst>
          </p:cNvPr>
          <p:cNvCxnSpPr>
            <a:cxnSpLocks/>
            <a:stCxn id="55" idx="3"/>
            <a:endCxn id="57" idx="0"/>
          </p:cNvCxnSpPr>
          <p:nvPr/>
        </p:nvCxnSpPr>
        <p:spPr>
          <a:xfrm flipH="1">
            <a:off x="12919416" y="3096751"/>
            <a:ext cx="128619" cy="8485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6A1B782-5EB4-4842-B9F1-BE158E86D71E}"/>
              </a:ext>
            </a:extLst>
          </p:cNvPr>
          <p:cNvCxnSpPr>
            <a:cxnSpLocks/>
            <a:stCxn id="57" idx="6"/>
            <a:endCxn id="49" idx="1"/>
          </p:cNvCxnSpPr>
          <p:nvPr/>
        </p:nvCxnSpPr>
        <p:spPr>
          <a:xfrm>
            <a:off x="13182304" y="4208180"/>
            <a:ext cx="1483560" cy="22473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74BE213-F28F-436A-894A-56512DD4E946}"/>
              </a:ext>
            </a:extLst>
          </p:cNvPr>
          <p:cNvSpPr/>
          <p:nvPr/>
        </p:nvSpPr>
        <p:spPr>
          <a:xfrm>
            <a:off x="15495505" y="2035147"/>
            <a:ext cx="3367929" cy="3351558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7CF0352-E9EE-416B-8096-F0A4536F4382}"/>
              </a:ext>
            </a:extLst>
          </p:cNvPr>
          <p:cNvSpPr/>
          <p:nvPr/>
        </p:nvSpPr>
        <p:spPr>
          <a:xfrm>
            <a:off x="12458208" y="2431491"/>
            <a:ext cx="2819176" cy="2605424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8" name="Picture 67" descr="A person look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ED2AE236-3584-4EDF-9D60-3743C5B3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711" y="4090108"/>
            <a:ext cx="3367928" cy="18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8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 rot="16200000">
            <a:off x="-750787" y="2583100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 we find these??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 rot="16200000">
            <a:off x="-3542373" y="132214"/>
            <a:ext cx="90697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96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260CE0B-16AF-4447-92AC-121C8049A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66750"/>
            <a:ext cx="6096000" cy="5524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61DA7E-E3E3-49BC-B34A-0880D487A477}"/>
              </a:ext>
            </a:extLst>
          </p:cNvPr>
          <p:cNvSpPr/>
          <p:nvPr/>
        </p:nvSpPr>
        <p:spPr>
          <a:xfrm>
            <a:off x="5840083" y="5451894"/>
            <a:ext cx="3234906" cy="655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err="1">
                <a:latin typeface="Cubano" panose="00000500000000000000" pitchFamily="2" charset="0"/>
              </a:rPr>
              <a:t>Kosaraju's</a:t>
            </a:r>
            <a:r>
              <a:rPr lang="en-ZA" sz="2000" b="1" dirty="0">
                <a:latin typeface="Cubano" panose="00000500000000000000" pitchFamily="2" charset="0"/>
              </a:rPr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366655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 rot="16200000">
            <a:off x="-494004" y="2356673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 rot="16200000">
            <a:off x="-3542373" y="132214"/>
            <a:ext cx="90697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96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4478837" y="1004487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3364101" y="917044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3195553" y="217403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3195553" y="3482089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pic>
        <p:nvPicPr>
          <p:cNvPr id="7" name="Picture 6" descr="A picture containing text, person, person, yellow&#10;&#10;Description automatically generated">
            <a:extLst>
              <a:ext uri="{FF2B5EF4-FFF2-40B4-BE49-F238E27FC236}">
                <a16:creationId xmlns:a16="http://schemas.microsoft.com/office/drawing/2014/main" id="{65661286-DF25-4517-811D-213A12509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31" y="4212913"/>
            <a:ext cx="3936967" cy="22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4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222A35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222A35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222A35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6" idx="2"/>
            <a:endCxn id="13" idx="6"/>
          </p:cNvCxnSpPr>
          <p:nvPr/>
        </p:nvCxnSpPr>
        <p:spPr>
          <a:xfrm flipH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2779EF-18A8-48DC-B1CF-90AC6359F82E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EA7C1B-496A-4317-8231-76E04174EA97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94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6" idx="2"/>
            <a:endCxn id="13" idx="6"/>
          </p:cNvCxnSpPr>
          <p:nvPr/>
        </p:nvCxnSpPr>
        <p:spPr>
          <a:xfrm flipH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CDDAFBB-FF80-4E79-8779-B35BFFFE84A1}"/>
              </a:ext>
            </a:extLst>
          </p:cNvPr>
          <p:cNvSpPr/>
          <p:nvPr/>
        </p:nvSpPr>
        <p:spPr>
          <a:xfrm>
            <a:off x="2641600" y="5046133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73B741-7C54-4624-BE24-8AF5D34F8B00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4BA003-8C72-4825-818D-80245D59C517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59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6" idx="2"/>
            <a:endCxn id="13" idx="6"/>
          </p:cNvCxnSpPr>
          <p:nvPr/>
        </p:nvCxnSpPr>
        <p:spPr>
          <a:xfrm flipH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CDDAFBB-FF80-4E79-8779-B35BFFFE84A1}"/>
              </a:ext>
            </a:extLst>
          </p:cNvPr>
          <p:cNvSpPr/>
          <p:nvPr/>
        </p:nvSpPr>
        <p:spPr>
          <a:xfrm>
            <a:off x="2641600" y="5046133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38E165-23F3-425C-A7BC-3C1EB403456A}"/>
              </a:ext>
            </a:extLst>
          </p:cNvPr>
          <p:cNvSpPr/>
          <p:nvPr/>
        </p:nvSpPr>
        <p:spPr>
          <a:xfrm>
            <a:off x="3522133" y="504117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0209D9-6DD4-4A34-9C91-D899C82ED467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18A822-54DB-47D8-9054-252918417B68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6" idx="2"/>
            <a:endCxn id="13" idx="6"/>
          </p:cNvCxnSpPr>
          <p:nvPr/>
        </p:nvCxnSpPr>
        <p:spPr>
          <a:xfrm flipH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CDDAFBB-FF80-4E79-8779-B35BFFFE84A1}"/>
              </a:ext>
            </a:extLst>
          </p:cNvPr>
          <p:cNvSpPr/>
          <p:nvPr/>
        </p:nvSpPr>
        <p:spPr>
          <a:xfrm>
            <a:off x="2641600" y="5046133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38E165-23F3-425C-A7BC-3C1EB403456A}"/>
              </a:ext>
            </a:extLst>
          </p:cNvPr>
          <p:cNvSpPr/>
          <p:nvPr/>
        </p:nvSpPr>
        <p:spPr>
          <a:xfrm>
            <a:off x="3522133" y="504117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210FB-61E1-4C32-8E24-9CBD94F0EB26}"/>
              </a:ext>
            </a:extLst>
          </p:cNvPr>
          <p:cNvSpPr/>
          <p:nvPr/>
        </p:nvSpPr>
        <p:spPr>
          <a:xfrm>
            <a:off x="4402666" y="504117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448123-42B4-494C-B710-5E0FB056C774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042C04-1223-495C-A1DC-3C7A1F41BBE9}"/>
              </a:ext>
            </a:extLst>
          </p:cNvPr>
          <p:cNvCxnSpPr>
            <a:cxnSpLocks/>
            <a:stCxn id="16" idx="7"/>
            <a:endCxn id="21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23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6" idx="2"/>
            <a:endCxn id="13" idx="6"/>
          </p:cNvCxnSpPr>
          <p:nvPr/>
        </p:nvCxnSpPr>
        <p:spPr>
          <a:xfrm flipH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CDDAFBB-FF80-4E79-8779-B35BFFFE84A1}"/>
              </a:ext>
            </a:extLst>
          </p:cNvPr>
          <p:cNvSpPr/>
          <p:nvPr/>
        </p:nvSpPr>
        <p:spPr>
          <a:xfrm>
            <a:off x="2641600" y="5046133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38E165-23F3-425C-A7BC-3C1EB403456A}"/>
              </a:ext>
            </a:extLst>
          </p:cNvPr>
          <p:cNvSpPr/>
          <p:nvPr/>
        </p:nvSpPr>
        <p:spPr>
          <a:xfrm>
            <a:off x="3522133" y="504117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210FB-61E1-4C32-8E24-9CBD94F0EB26}"/>
              </a:ext>
            </a:extLst>
          </p:cNvPr>
          <p:cNvSpPr/>
          <p:nvPr/>
        </p:nvSpPr>
        <p:spPr>
          <a:xfrm>
            <a:off x="4402666" y="504117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448123-42B4-494C-B710-5E0FB056C774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042C04-1223-495C-A1DC-3C7A1F41BBE9}"/>
              </a:ext>
            </a:extLst>
          </p:cNvPr>
          <p:cNvCxnSpPr>
            <a:cxnSpLocks/>
            <a:stCxn id="16" idx="7"/>
            <a:endCxn id="21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9F975-80E5-473E-9671-10BBC0BA615F}"/>
              </a:ext>
            </a:extLst>
          </p:cNvPr>
          <p:cNvSpPr/>
          <p:nvPr/>
        </p:nvSpPr>
        <p:spPr>
          <a:xfrm>
            <a:off x="5283199" y="5041174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9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C4B3A-DC1C-4102-9F62-0D156502388D}"/>
              </a:ext>
            </a:extLst>
          </p:cNvPr>
          <p:cNvSpPr/>
          <p:nvPr/>
        </p:nvSpPr>
        <p:spPr>
          <a:xfrm>
            <a:off x="7444194" y="5041174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B1552-D776-4564-B165-458306558CCA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77CAB7-D82F-4364-A4AB-354EE9689BED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AE3AF-8823-422B-A30A-A2A371311A59}"/>
              </a:ext>
            </a:extLst>
          </p:cNvPr>
          <p:cNvSpPr/>
          <p:nvPr/>
        </p:nvSpPr>
        <p:spPr>
          <a:xfrm>
            <a:off x="2641600" y="5046133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47D4E-3EE8-4745-A950-491C5C6FE4DE}"/>
              </a:ext>
            </a:extLst>
          </p:cNvPr>
          <p:cNvSpPr/>
          <p:nvPr/>
        </p:nvSpPr>
        <p:spPr>
          <a:xfrm>
            <a:off x="3522133" y="504117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819B9-04B3-41DD-8710-DF47E1ADC26B}"/>
              </a:ext>
            </a:extLst>
          </p:cNvPr>
          <p:cNvSpPr/>
          <p:nvPr/>
        </p:nvSpPr>
        <p:spPr>
          <a:xfrm>
            <a:off x="4402666" y="504117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8CF00-2F98-4E3A-A145-CFEB315F268E}"/>
              </a:ext>
            </a:extLst>
          </p:cNvPr>
          <p:cNvSpPr/>
          <p:nvPr/>
        </p:nvSpPr>
        <p:spPr>
          <a:xfrm>
            <a:off x="5283199" y="5041174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79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C4B3A-DC1C-4102-9F62-0D156502388D}"/>
              </a:ext>
            </a:extLst>
          </p:cNvPr>
          <p:cNvSpPr/>
          <p:nvPr/>
        </p:nvSpPr>
        <p:spPr>
          <a:xfrm>
            <a:off x="7444194" y="4837296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B1552-D776-4564-B165-458306558CCA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77CAB7-D82F-4364-A4AB-354EE9689BED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AE3AF-8823-422B-A30A-A2A371311A59}"/>
              </a:ext>
            </a:extLst>
          </p:cNvPr>
          <p:cNvSpPr/>
          <p:nvPr/>
        </p:nvSpPr>
        <p:spPr>
          <a:xfrm>
            <a:off x="2641600" y="5046133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47D4E-3EE8-4745-A950-491C5C6FE4DE}"/>
              </a:ext>
            </a:extLst>
          </p:cNvPr>
          <p:cNvSpPr/>
          <p:nvPr/>
        </p:nvSpPr>
        <p:spPr>
          <a:xfrm>
            <a:off x="3522133" y="504117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819B9-04B3-41DD-8710-DF47E1ADC26B}"/>
              </a:ext>
            </a:extLst>
          </p:cNvPr>
          <p:cNvSpPr/>
          <p:nvPr/>
        </p:nvSpPr>
        <p:spPr>
          <a:xfrm>
            <a:off x="4402666" y="5041175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8CF00-2F98-4E3A-A145-CFEB315F268E}"/>
              </a:ext>
            </a:extLst>
          </p:cNvPr>
          <p:cNvSpPr/>
          <p:nvPr/>
        </p:nvSpPr>
        <p:spPr>
          <a:xfrm>
            <a:off x="5283199" y="5041174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D3E70-A20D-4389-A83E-5AA9DC5FBF8C}"/>
              </a:ext>
            </a:extLst>
          </p:cNvPr>
          <p:cNvSpPr/>
          <p:nvPr/>
        </p:nvSpPr>
        <p:spPr>
          <a:xfrm>
            <a:off x="7442754" y="5708997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84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53EEA3C0-2C72-4CC9-8D10-C023B68A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8975" y="3915397"/>
            <a:ext cx="3517485" cy="20977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074E64-20D9-429C-B57B-66C3581B50CD}"/>
              </a:ext>
            </a:extLst>
          </p:cNvPr>
          <p:cNvSpPr txBox="1"/>
          <p:nvPr/>
        </p:nvSpPr>
        <p:spPr>
          <a:xfrm>
            <a:off x="1074423" y="1042040"/>
            <a:ext cx="8055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7AE8CC-4FAD-466C-985D-EEF9F2804205}"/>
              </a:ext>
            </a:extLst>
          </p:cNvPr>
          <p:cNvSpPr txBox="1"/>
          <p:nvPr/>
        </p:nvSpPr>
        <p:spPr>
          <a:xfrm>
            <a:off x="1074423" y="1767007"/>
            <a:ext cx="822716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B1D17A-7EAD-4D21-AA04-621CD0E3E359}"/>
              </a:ext>
            </a:extLst>
          </p:cNvPr>
          <p:cNvSpPr/>
          <p:nvPr/>
        </p:nvSpPr>
        <p:spPr>
          <a:xfrm>
            <a:off x="1074423" y="4739871"/>
            <a:ext cx="686283" cy="564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24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81E99A-9258-4F5D-A7C1-6A48CE739A9C}"/>
              </a:ext>
            </a:extLst>
          </p:cNvPr>
          <p:cNvSpPr/>
          <p:nvPr/>
        </p:nvSpPr>
        <p:spPr>
          <a:xfrm>
            <a:off x="1074423" y="5448969"/>
            <a:ext cx="2500010" cy="564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24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2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C4B3A-DC1C-4102-9F62-0D156502388D}"/>
              </a:ext>
            </a:extLst>
          </p:cNvPr>
          <p:cNvSpPr/>
          <p:nvPr/>
        </p:nvSpPr>
        <p:spPr>
          <a:xfrm>
            <a:off x="7444194" y="4837296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B1552-D776-4564-B165-458306558CCA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77CAB7-D82F-4364-A4AB-354EE9689BED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AE3AF-8823-422B-A30A-A2A371311A59}"/>
              </a:ext>
            </a:extLst>
          </p:cNvPr>
          <p:cNvSpPr/>
          <p:nvPr/>
        </p:nvSpPr>
        <p:spPr>
          <a:xfrm>
            <a:off x="2641600" y="5046133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47D4E-3EE8-4745-A950-491C5C6FE4DE}"/>
              </a:ext>
            </a:extLst>
          </p:cNvPr>
          <p:cNvSpPr/>
          <p:nvPr/>
        </p:nvSpPr>
        <p:spPr>
          <a:xfrm>
            <a:off x="3522133" y="5041175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819B9-04B3-41DD-8710-DF47E1ADC26B}"/>
              </a:ext>
            </a:extLst>
          </p:cNvPr>
          <p:cNvSpPr/>
          <p:nvPr/>
        </p:nvSpPr>
        <p:spPr>
          <a:xfrm>
            <a:off x="4402666" y="5041175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8CF00-2F98-4E3A-A145-CFEB315F268E}"/>
              </a:ext>
            </a:extLst>
          </p:cNvPr>
          <p:cNvSpPr/>
          <p:nvPr/>
        </p:nvSpPr>
        <p:spPr>
          <a:xfrm>
            <a:off x="5283199" y="5041174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D3E70-A20D-4389-A83E-5AA9DC5FBF8C}"/>
              </a:ext>
            </a:extLst>
          </p:cNvPr>
          <p:cNvSpPr/>
          <p:nvPr/>
        </p:nvSpPr>
        <p:spPr>
          <a:xfrm>
            <a:off x="7442754" y="5708997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06DE27-75F5-40D1-BA82-56E6E6FA0E52}"/>
              </a:ext>
            </a:extLst>
          </p:cNvPr>
          <p:cNvSpPr/>
          <p:nvPr/>
        </p:nvSpPr>
        <p:spPr>
          <a:xfrm>
            <a:off x="8323287" y="571082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2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246982" y="740376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251861" y="251383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7DEC3-C830-4E2F-A213-040A1E6FFF9C}"/>
              </a:ext>
            </a:extLst>
          </p:cNvPr>
          <p:cNvSpPr txBox="1"/>
          <p:nvPr/>
        </p:nvSpPr>
        <p:spPr>
          <a:xfrm>
            <a:off x="5386879" y="-4627559"/>
            <a:ext cx="626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DFS and store nodes as you exit them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Transpose the graph</a:t>
            </a:r>
          </a:p>
          <a:p>
            <a:pPr>
              <a:spcBef>
                <a:spcPts val="4800"/>
              </a:spcBef>
              <a:buSzPct val="200000"/>
            </a:pPr>
            <a:r>
              <a:rPr lang="en-US" sz="4000" dirty="0" err="1">
                <a:solidFill>
                  <a:schemeClr val="bg1"/>
                </a:solidFill>
                <a:latin typeface="Cubano" panose="00000500000000000000" pitchFamily="2" charset="0"/>
              </a:rPr>
              <a:t>Dfs</a:t>
            </a:r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A71E-07FB-4B80-91AE-5D01172F6F7C}"/>
              </a:ext>
            </a:extLst>
          </p:cNvPr>
          <p:cNvSpPr txBox="1"/>
          <p:nvPr/>
        </p:nvSpPr>
        <p:spPr>
          <a:xfrm>
            <a:off x="4272143" y="-4715002"/>
            <a:ext cx="946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81B2-6E5A-4EB5-BACB-DB767E39465F}"/>
              </a:ext>
            </a:extLst>
          </p:cNvPr>
          <p:cNvSpPr txBox="1"/>
          <p:nvPr/>
        </p:nvSpPr>
        <p:spPr>
          <a:xfrm>
            <a:off x="4103595" y="-3458008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A9B7E-B03F-4503-BFC4-7F6FCFF1655F}"/>
              </a:ext>
            </a:extLst>
          </p:cNvPr>
          <p:cNvSpPr txBox="1"/>
          <p:nvPr/>
        </p:nvSpPr>
        <p:spPr>
          <a:xfrm>
            <a:off x="4103595" y="-2149957"/>
            <a:ext cx="128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  <a:buSzPct val="200000"/>
            </a:pPr>
            <a:r>
              <a:rPr lang="en-US" sz="8800" dirty="0">
                <a:solidFill>
                  <a:schemeClr val="bg1"/>
                </a:solidFill>
                <a:latin typeface="Cubano" panose="00000500000000000000" pitchFamily="2" charset="0"/>
              </a:rPr>
              <a:t>3.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3214539" y="3587006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5833111" y="547760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4176058" y="1509279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7925909" y="3516411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6794630" y="1509279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4341028" y="4079656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C4B3A-DC1C-4102-9F62-0D156502388D}"/>
              </a:ext>
            </a:extLst>
          </p:cNvPr>
          <p:cNvSpPr/>
          <p:nvPr/>
        </p:nvSpPr>
        <p:spPr>
          <a:xfrm>
            <a:off x="7444194" y="4837296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B1552-D776-4564-B165-458306558CCA}"/>
              </a:ext>
            </a:extLst>
          </p:cNvPr>
          <p:cNvSpPr/>
          <p:nvPr/>
        </p:nvSpPr>
        <p:spPr>
          <a:xfrm>
            <a:off x="10378217" y="946034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77CAB7-D82F-4364-A4AB-354EE9689BED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8887428" y="1907553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AE3AF-8823-422B-A30A-A2A371311A59}"/>
              </a:ext>
            </a:extLst>
          </p:cNvPr>
          <p:cNvSpPr/>
          <p:nvPr/>
        </p:nvSpPr>
        <p:spPr>
          <a:xfrm>
            <a:off x="2641600" y="5046133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47D4E-3EE8-4745-A950-491C5C6FE4DE}"/>
              </a:ext>
            </a:extLst>
          </p:cNvPr>
          <p:cNvSpPr/>
          <p:nvPr/>
        </p:nvSpPr>
        <p:spPr>
          <a:xfrm>
            <a:off x="3522133" y="5041175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819B9-04B3-41DD-8710-DF47E1ADC26B}"/>
              </a:ext>
            </a:extLst>
          </p:cNvPr>
          <p:cNvSpPr/>
          <p:nvPr/>
        </p:nvSpPr>
        <p:spPr>
          <a:xfrm>
            <a:off x="4402666" y="5041175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8CF00-2F98-4E3A-A145-CFEB315F268E}"/>
              </a:ext>
            </a:extLst>
          </p:cNvPr>
          <p:cNvSpPr/>
          <p:nvPr/>
        </p:nvSpPr>
        <p:spPr>
          <a:xfrm>
            <a:off x="5283199" y="5041174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D3E70-A20D-4389-A83E-5AA9DC5FBF8C}"/>
              </a:ext>
            </a:extLst>
          </p:cNvPr>
          <p:cNvSpPr/>
          <p:nvPr/>
        </p:nvSpPr>
        <p:spPr>
          <a:xfrm>
            <a:off x="7442754" y="5708997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06DE27-75F5-40D1-BA82-56E6E6FA0E52}"/>
              </a:ext>
            </a:extLst>
          </p:cNvPr>
          <p:cNvSpPr/>
          <p:nvPr/>
        </p:nvSpPr>
        <p:spPr>
          <a:xfrm>
            <a:off x="8323287" y="5710825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0D209C-902E-4A12-8C5C-7EAE72902F05}"/>
              </a:ext>
            </a:extLst>
          </p:cNvPr>
          <p:cNvSpPr/>
          <p:nvPr/>
        </p:nvSpPr>
        <p:spPr>
          <a:xfrm>
            <a:off x="9212842" y="5708997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6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12583582" y="882221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2588461" y="393228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15551139" y="3728851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18169711" y="689605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16512658" y="1651124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20262509" y="3658256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19131230" y="1651124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16677628" y="4221501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C4B3A-DC1C-4102-9F62-0D156502388D}"/>
              </a:ext>
            </a:extLst>
          </p:cNvPr>
          <p:cNvSpPr/>
          <p:nvPr/>
        </p:nvSpPr>
        <p:spPr>
          <a:xfrm>
            <a:off x="19780794" y="4979141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B1552-D776-4564-B165-458306558CCA}"/>
              </a:ext>
            </a:extLst>
          </p:cNvPr>
          <p:cNvSpPr/>
          <p:nvPr/>
        </p:nvSpPr>
        <p:spPr>
          <a:xfrm>
            <a:off x="22714817" y="1087879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77CAB7-D82F-4364-A4AB-354EE9689BED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21224028" y="2049398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AE3AF-8823-422B-A30A-A2A371311A59}"/>
              </a:ext>
            </a:extLst>
          </p:cNvPr>
          <p:cNvSpPr/>
          <p:nvPr/>
        </p:nvSpPr>
        <p:spPr>
          <a:xfrm>
            <a:off x="14978200" y="5187978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47D4E-3EE8-4745-A950-491C5C6FE4DE}"/>
              </a:ext>
            </a:extLst>
          </p:cNvPr>
          <p:cNvSpPr/>
          <p:nvPr/>
        </p:nvSpPr>
        <p:spPr>
          <a:xfrm>
            <a:off x="15858733" y="5183020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819B9-04B3-41DD-8710-DF47E1ADC26B}"/>
              </a:ext>
            </a:extLst>
          </p:cNvPr>
          <p:cNvSpPr/>
          <p:nvPr/>
        </p:nvSpPr>
        <p:spPr>
          <a:xfrm>
            <a:off x="16739266" y="5183020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8CF00-2F98-4E3A-A145-CFEB315F268E}"/>
              </a:ext>
            </a:extLst>
          </p:cNvPr>
          <p:cNvSpPr/>
          <p:nvPr/>
        </p:nvSpPr>
        <p:spPr>
          <a:xfrm>
            <a:off x="17619799" y="5183019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D3E70-A20D-4389-A83E-5AA9DC5FBF8C}"/>
              </a:ext>
            </a:extLst>
          </p:cNvPr>
          <p:cNvSpPr/>
          <p:nvPr/>
        </p:nvSpPr>
        <p:spPr>
          <a:xfrm>
            <a:off x="19779354" y="5850842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06DE27-75F5-40D1-BA82-56E6E6FA0E52}"/>
              </a:ext>
            </a:extLst>
          </p:cNvPr>
          <p:cNvSpPr/>
          <p:nvPr/>
        </p:nvSpPr>
        <p:spPr>
          <a:xfrm>
            <a:off x="20659887" y="5852670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0D209C-902E-4A12-8C5C-7EAE72902F05}"/>
              </a:ext>
            </a:extLst>
          </p:cNvPr>
          <p:cNvSpPr/>
          <p:nvPr/>
        </p:nvSpPr>
        <p:spPr>
          <a:xfrm>
            <a:off x="21549442" y="5850842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D49D52-32B7-416D-9701-D4147DC13BAF}"/>
              </a:ext>
            </a:extLst>
          </p:cNvPr>
          <p:cNvSpPr txBox="1"/>
          <p:nvPr/>
        </p:nvSpPr>
        <p:spPr>
          <a:xfrm>
            <a:off x="2294614" y="1754113"/>
            <a:ext cx="76027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cin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tie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ios_base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sync_with_stdio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read_graph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perform_dfs_stack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🏳️‍⚧️</a:t>
            </a:r>
            <a:endParaRPr lang="en-Z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trans_graph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transpose_graph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perform_dfs_unstack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trans_graph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6885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12583582" y="882221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2588461" y="393228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15551139" y="3728851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18169711" y="689605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16512658" y="1651124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20262509" y="3658256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19131230" y="1651124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16677628" y="4221501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C4B3A-DC1C-4102-9F62-0D156502388D}"/>
              </a:ext>
            </a:extLst>
          </p:cNvPr>
          <p:cNvSpPr/>
          <p:nvPr/>
        </p:nvSpPr>
        <p:spPr>
          <a:xfrm>
            <a:off x="19780794" y="4979141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B1552-D776-4564-B165-458306558CCA}"/>
              </a:ext>
            </a:extLst>
          </p:cNvPr>
          <p:cNvSpPr/>
          <p:nvPr/>
        </p:nvSpPr>
        <p:spPr>
          <a:xfrm>
            <a:off x="22714817" y="1087879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77CAB7-D82F-4364-A4AB-354EE9689BED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21224028" y="2049398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AE3AF-8823-422B-A30A-A2A371311A59}"/>
              </a:ext>
            </a:extLst>
          </p:cNvPr>
          <p:cNvSpPr/>
          <p:nvPr/>
        </p:nvSpPr>
        <p:spPr>
          <a:xfrm>
            <a:off x="14978200" y="5187978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47D4E-3EE8-4745-A950-491C5C6FE4DE}"/>
              </a:ext>
            </a:extLst>
          </p:cNvPr>
          <p:cNvSpPr/>
          <p:nvPr/>
        </p:nvSpPr>
        <p:spPr>
          <a:xfrm>
            <a:off x="15858733" y="5183020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819B9-04B3-41DD-8710-DF47E1ADC26B}"/>
              </a:ext>
            </a:extLst>
          </p:cNvPr>
          <p:cNvSpPr/>
          <p:nvPr/>
        </p:nvSpPr>
        <p:spPr>
          <a:xfrm>
            <a:off x="16739266" y="5183020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8CF00-2F98-4E3A-A145-CFEB315F268E}"/>
              </a:ext>
            </a:extLst>
          </p:cNvPr>
          <p:cNvSpPr/>
          <p:nvPr/>
        </p:nvSpPr>
        <p:spPr>
          <a:xfrm>
            <a:off x="17619799" y="5183019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D3E70-A20D-4389-A83E-5AA9DC5FBF8C}"/>
              </a:ext>
            </a:extLst>
          </p:cNvPr>
          <p:cNvSpPr/>
          <p:nvPr/>
        </p:nvSpPr>
        <p:spPr>
          <a:xfrm>
            <a:off x="19779354" y="5850842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06DE27-75F5-40D1-BA82-56E6E6FA0E52}"/>
              </a:ext>
            </a:extLst>
          </p:cNvPr>
          <p:cNvSpPr/>
          <p:nvPr/>
        </p:nvSpPr>
        <p:spPr>
          <a:xfrm>
            <a:off x="20659887" y="5852670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0D209C-902E-4A12-8C5C-7EAE72902F05}"/>
              </a:ext>
            </a:extLst>
          </p:cNvPr>
          <p:cNvSpPr/>
          <p:nvPr/>
        </p:nvSpPr>
        <p:spPr>
          <a:xfrm>
            <a:off x="21549442" y="5850842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826A5F-D336-4B28-AFDE-7ADB9F311049}"/>
              </a:ext>
            </a:extLst>
          </p:cNvPr>
          <p:cNvSpPr txBox="1"/>
          <p:nvPr/>
        </p:nvSpPr>
        <p:spPr>
          <a:xfrm>
            <a:off x="881445" y="2274838"/>
            <a:ext cx="104291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dfs_stack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visited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visited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visited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dfs_stack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visited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6200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12583582" y="882221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2588461" y="393228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15551139" y="3728851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18169711" y="689605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16512658" y="1651124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20262509" y="3658256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19131230" y="1651124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16677628" y="4221501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C4B3A-DC1C-4102-9F62-0D156502388D}"/>
              </a:ext>
            </a:extLst>
          </p:cNvPr>
          <p:cNvSpPr/>
          <p:nvPr/>
        </p:nvSpPr>
        <p:spPr>
          <a:xfrm>
            <a:off x="19780794" y="4979141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B1552-D776-4564-B165-458306558CCA}"/>
              </a:ext>
            </a:extLst>
          </p:cNvPr>
          <p:cNvSpPr/>
          <p:nvPr/>
        </p:nvSpPr>
        <p:spPr>
          <a:xfrm>
            <a:off x="22714817" y="1087879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77CAB7-D82F-4364-A4AB-354EE9689BED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21224028" y="2049398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AE3AF-8823-422B-A30A-A2A371311A59}"/>
              </a:ext>
            </a:extLst>
          </p:cNvPr>
          <p:cNvSpPr/>
          <p:nvPr/>
        </p:nvSpPr>
        <p:spPr>
          <a:xfrm>
            <a:off x="14978200" y="5187978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47D4E-3EE8-4745-A950-491C5C6FE4DE}"/>
              </a:ext>
            </a:extLst>
          </p:cNvPr>
          <p:cNvSpPr/>
          <p:nvPr/>
        </p:nvSpPr>
        <p:spPr>
          <a:xfrm>
            <a:off x="15858733" y="5183020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819B9-04B3-41DD-8710-DF47E1ADC26B}"/>
              </a:ext>
            </a:extLst>
          </p:cNvPr>
          <p:cNvSpPr/>
          <p:nvPr/>
        </p:nvSpPr>
        <p:spPr>
          <a:xfrm>
            <a:off x="16739266" y="5183020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8CF00-2F98-4E3A-A145-CFEB315F268E}"/>
              </a:ext>
            </a:extLst>
          </p:cNvPr>
          <p:cNvSpPr/>
          <p:nvPr/>
        </p:nvSpPr>
        <p:spPr>
          <a:xfrm>
            <a:off x="17619799" y="5183019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D3E70-A20D-4389-A83E-5AA9DC5FBF8C}"/>
              </a:ext>
            </a:extLst>
          </p:cNvPr>
          <p:cNvSpPr/>
          <p:nvPr/>
        </p:nvSpPr>
        <p:spPr>
          <a:xfrm>
            <a:off x="19779354" y="5850842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06DE27-75F5-40D1-BA82-56E6E6FA0E52}"/>
              </a:ext>
            </a:extLst>
          </p:cNvPr>
          <p:cNvSpPr/>
          <p:nvPr/>
        </p:nvSpPr>
        <p:spPr>
          <a:xfrm>
            <a:off x="20659887" y="5852670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0D209C-902E-4A12-8C5C-7EAE72902F05}"/>
              </a:ext>
            </a:extLst>
          </p:cNvPr>
          <p:cNvSpPr/>
          <p:nvPr/>
        </p:nvSpPr>
        <p:spPr>
          <a:xfrm>
            <a:off x="21549442" y="5850842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DE7FD1-4759-44B7-BF2A-83D613B739D8}"/>
              </a:ext>
            </a:extLst>
          </p:cNvPr>
          <p:cNvSpPr txBox="1"/>
          <p:nvPr/>
        </p:nvSpPr>
        <p:spPr>
          <a:xfrm>
            <a:off x="2801360" y="1859339"/>
            <a:ext cx="65892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ZA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transpose_graph</a:t>
            </a:r>
            <a:r>
              <a:rPr lang="en-ZA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reverses each edge in the graph</a:t>
            </a:r>
            <a:endParaRPr lang="en-ZA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transpose_graph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initial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new_graph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new_graph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assign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initial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Z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{});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ZA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initial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initial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new_graph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</a:t>
            </a:r>
            <a:r>
              <a:rPr lang="en-ZA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push_back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new_graph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8971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12583582" y="882221"/>
            <a:ext cx="511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ubano" panose="00000500000000000000" pitchFamily="2" charset="0"/>
              </a:rPr>
              <a:t>How does this algorithm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2588461" y="393228"/>
            <a:ext cx="9069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HOW</a:t>
            </a:r>
            <a:endParaRPr lang="en-ZA" sz="3200" dirty="0">
              <a:gradFill>
                <a:gsLst>
                  <a:gs pos="0">
                    <a:srgbClr val="FA8142"/>
                  </a:gs>
                  <a:gs pos="100000">
                    <a:srgbClr val="FF4088"/>
                  </a:gs>
                </a:gsLst>
                <a:lin ang="0" scaled="0"/>
              </a:gradFill>
              <a:latin typeface="Cubano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46382-EA39-4703-8F68-98EA93C19ADD}"/>
              </a:ext>
            </a:extLst>
          </p:cNvPr>
          <p:cNvSpPr/>
          <p:nvPr/>
        </p:nvSpPr>
        <p:spPr>
          <a:xfrm>
            <a:off x="15551139" y="3728851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F1016D-C190-47CE-8364-7B0B782E5F27}"/>
              </a:ext>
            </a:extLst>
          </p:cNvPr>
          <p:cNvSpPr/>
          <p:nvPr/>
        </p:nvSpPr>
        <p:spPr>
          <a:xfrm>
            <a:off x="18169711" y="689605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A3C40-5EC1-4365-B468-E5C77A6DC991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16512658" y="1651124"/>
            <a:ext cx="1822023" cy="22426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15B715C-6175-418D-9547-1EAF5BA7C383}"/>
              </a:ext>
            </a:extLst>
          </p:cNvPr>
          <p:cNvSpPr/>
          <p:nvPr/>
        </p:nvSpPr>
        <p:spPr>
          <a:xfrm>
            <a:off x="20262509" y="3658256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CD921-3163-4294-8A1A-5C712B80CD3B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19131230" y="1651124"/>
            <a:ext cx="1296249" cy="21721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D11A7C-3C52-4124-9347-EF75C8FDC402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16677628" y="4221501"/>
            <a:ext cx="3584881" cy="7059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C4B3A-DC1C-4102-9F62-0D156502388D}"/>
              </a:ext>
            </a:extLst>
          </p:cNvPr>
          <p:cNvSpPr/>
          <p:nvPr/>
        </p:nvSpPr>
        <p:spPr>
          <a:xfrm>
            <a:off x="19780794" y="4979141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B1552-D776-4564-B165-458306558CCA}"/>
              </a:ext>
            </a:extLst>
          </p:cNvPr>
          <p:cNvSpPr/>
          <p:nvPr/>
        </p:nvSpPr>
        <p:spPr>
          <a:xfrm>
            <a:off x="22714817" y="1087879"/>
            <a:ext cx="1126489" cy="1126489"/>
          </a:xfrm>
          <a:prstGeom prst="ellipse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sz="4400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77CAB7-D82F-4364-A4AB-354EE9689BED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21224028" y="2049398"/>
            <a:ext cx="1655759" cy="17738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0DAE3AF-8823-422B-A30A-A2A371311A59}"/>
              </a:ext>
            </a:extLst>
          </p:cNvPr>
          <p:cNvSpPr/>
          <p:nvPr/>
        </p:nvSpPr>
        <p:spPr>
          <a:xfrm>
            <a:off x="14978200" y="5187978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47D4E-3EE8-4745-A950-491C5C6FE4DE}"/>
              </a:ext>
            </a:extLst>
          </p:cNvPr>
          <p:cNvSpPr/>
          <p:nvPr/>
        </p:nvSpPr>
        <p:spPr>
          <a:xfrm>
            <a:off x="15858733" y="5183020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819B9-04B3-41DD-8710-DF47E1ADC26B}"/>
              </a:ext>
            </a:extLst>
          </p:cNvPr>
          <p:cNvSpPr/>
          <p:nvPr/>
        </p:nvSpPr>
        <p:spPr>
          <a:xfrm>
            <a:off x="16739266" y="5183020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8CF00-2F98-4E3A-A145-CFEB315F268E}"/>
              </a:ext>
            </a:extLst>
          </p:cNvPr>
          <p:cNvSpPr/>
          <p:nvPr/>
        </p:nvSpPr>
        <p:spPr>
          <a:xfrm>
            <a:off x="17619799" y="5183019"/>
            <a:ext cx="778933" cy="778933"/>
          </a:xfrm>
          <a:prstGeom prst="rect">
            <a:avLst/>
          </a:prstGeom>
          <a:gradFill>
            <a:gsLst>
              <a:gs pos="0">
                <a:srgbClr val="FA8142"/>
              </a:gs>
              <a:gs pos="100000">
                <a:srgbClr val="FF42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3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D3E70-A20D-4389-A83E-5AA9DC5FBF8C}"/>
              </a:ext>
            </a:extLst>
          </p:cNvPr>
          <p:cNvSpPr/>
          <p:nvPr/>
        </p:nvSpPr>
        <p:spPr>
          <a:xfrm>
            <a:off x="19779354" y="5850842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2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06DE27-75F5-40D1-BA82-56E6E6FA0E52}"/>
              </a:ext>
            </a:extLst>
          </p:cNvPr>
          <p:cNvSpPr/>
          <p:nvPr/>
        </p:nvSpPr>
        <p:spPr>
          <a:xfrm>
            <a:off x="20659887" y="5852670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1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0D209C-902E-4A12-8C5C-7EAE72902F05}"/>
              </a:ext>
            </a:extLst>
          </p:cNvPr>
          <p:cNvSpPr/>
          <p:nvPr/>
        </p:nvSpPr>
        <p:spPr>
          <a:xfrm>
            <a:off x="21549442" y="5850842"/>
            <a:ext cx="7789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ubano" panose="00000500000000000000" pitchFamily="2" charset="0"/>
              </a:rPr>
              <a:t>0</a:t>
            </a:r>
            <a:endParaRPr lang="en-ZA" dirty="0">
              <a:solidFill>
                <a:schemeClr val="tx1"/>
              </a:solidFill>
              <a:latin typeface="Cubano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C3FBCC-2B35-40FE-9189-0708E4CB856B}"/>
              </a:ext>
            </a:extLst>
          </p:cNvPr>
          <p:cNvSpPr txBox="1"/>
          <p:nvPr/>
        </p:nvSpPr>
        <p:spPr>
          <a:xfrm>
            <a:off x="255729" y="2274838"/>
            <a:ext cx="116805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dfs_unstack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visited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visited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visited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component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push_back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ZA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ZA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child : 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ZA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].</a:t>
            </a:r>
            <a:r>
              <a:rPr lang="en-ZA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ZA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dfs_unstack</a:t>
            </a:r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(graph, visited, component, child);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ZA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29460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F074E64-20D9-429C-B57B-66C3581B50CD}"/>
              </a:ext>
            </a:extLst>
          </p:cNvPr>
          <p:cNvSpPr txBox="1"/>
          <p:nvPr/>
        </p:nvSpPr>
        <p:spPr>
          <a:xfrm>
            <a:off x="1074424" y="1242317"/>
            <a:ext cx="8507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ubano" panose="00000500000000000000" pitchFamily="2" charset="0"/>
              </a:rPr>
              <a:t>Yes, this PowerPoint was inspired by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7AE8CC-4FAD-466C-985D-EEF9F2804205}"/>
              </a:ext>
            </a:extLst>
          </p:cNvPr>
          <p:cNvSpPr txBox="1"/>
          <p:nvPr/>
        </p:nvSpPr>
        <p:spPr>
          <a:xfrm>
            <a:off x="1074423" y="2982946"/>
            <a:ext cx="822716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2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Fireship.io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9812D9-9360-4D79-92F8-3F5FC88B48CD}"/>
              </a:ext>
            </a:extLst>
          </p:cNvPr>
          <p:cNvSpPr txBox="1"/>
          <p:nvPr/>
        </p:nvSpPr>
        <p:spPr>
          <a:xfrm>
            <a:off x="1074423" y="4446576"/>
            <a:ext cx="850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ubano" panose="00000500000000000000" pitchFamily="2" charset="0"/>
              </a:rPr>
              <a:t>(BTW Jeff is really cool, you should follow him)</a:t>
            </a:r>
          </a:p>
        </p:txBody>
      </p:sp>
    </p:spTree>
    <p:extLst>
      <p:ext uri="{BB962C8B-B14F-4D97-AF65-F5344CB8AC3E}">
        <p14:creationId xmlns:p14="http://schemas.microsoft.com/office/powerpoint/2010/main" val="166787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6210464" y="555658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074423" y="555658"/>
            <a:ext cx="5277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9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6210464" y="555658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074423" y="555658"/>
            <a:ext cx="5277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89A7E-735B-477A-928D-5BE1574722F2}"/>
              </a:ext>
            </a:extLst>
          </p:cNvPr>
          <p:cNvSpPr/>
          <p:nvPr/>
        </p:nvSpPr>
        <p:spPr>
          <a:xfrm>
            <a:off x="1074423" y="175768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F79DE-4FA8-4D1C-B929-38D584380407}"/>
              </a:ext>
            </a:extLst>
          </p:cNvPr>
          <p:cNvSpPr/>
          <p:nvPr/>
        </p:nvSpPr>
        <p:spPr>
          <a:xfrm>
            <a:off x="2855598" y="2020570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23E19F-A783-4582-B9CB-8F5590F8EF2E}"/>
              </a:ext>
            </a:extLst>
          </p:cNvPr>
          <p:cNvSpPr/>
          <p:nvPr/>
        </p:nvSpPr>
        <p:spPr>
          <a:xfrm>
            <a:off x="1600200" y="3083558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A26A65-3E67-49D9-ABE5-E856349120C5}"/>
              </a:ext>
            </a:extLst>
          </p:cNvPr>
          <p:cNvSpPr/>
          <p:nvPr/>
        </p:nvSpPr>
        <p:spPr>
          <a:xfrm>
            <a:off x="3341828" y="2984496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5B9E27-F434-4B86-B545-E4A7560CB410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1600200" y="2020571"/>
            <a:ext cx="1255398" cy="2628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34C6B8-D9CC-4560-BA84-07E155F2BDDB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2048979" y="2469349"/>
            <a:ext cx="883617" cy="69120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B45AB6-9628-45C4-9982-47C9D0B7005F}"/>
              </a:ext>
            </a:extLst>
          </p:cNvPr>
          <p:cNvCxnSpPr>
            <a:cxnSpLocks/>
            <a:stCxn id="9" idx="1"/>
            <a:endCxn id="7" idx="4"/>
          </p:cNvCxnSpPr>
          <p:nvPr/>
        </p:nvCxnSpPr>
        <p:spPr>
          <a:xfrm flipH="1" flipV="1">
            <a:off x="1337312" y="2283459"/>
            <a:ext cx="339886" cy="8770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0E633-3A65-40A9-AF0A-68D31E3ADD10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2125977" y="3247385"/>
            <a:ext cx="1215851" cy="990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6138FEC-E1E1-494C-B6EB-9306F8FC0D16}"/>
              </a:ext>
            </a:extLst>
          </p:cNvPr>
          <p:cNvSpPr/>
          <p:nvPr/>
        </p:nvSpPr>
        <p:spPr>
          <a:xfrm>
            <a:off x="1610258" y="5201655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A7F6F1-706E-45BA-9317-7EFB947E53F1}"/>
              </a:ext>
            </a:extLst>
          </p:cNvPr>
          <p:cNvSpPr/>
          <p:nvPr/>
        </p:nvSpPr>
        <p:spPr>
          <a:xfrm>
            <a:off x="2619905" y="4215279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C8C66C-D0D8-437C-A336-F3BBB61B20DF}"/>
              </a:ext>
            </a:extLst>
          </p:cNvPr>
          <p:cNvCxnSpPr>
            <a:cxnSpLocks/>
            <a:stCxn id="14" idx="7"/>
            <a:endCxn id="15" idx="3"/>
          </p:cNvCxnSpPr>
          <p:nvPr/>
        </p:nvCxnSpPr>
        <p:spPr>
          <a:xfrm flipV="1">
            <a:off x="2059037" y="4664058"/>
            <a:ext cx="637866" cy="6145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56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6210464" y="555658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074423" y="555658"/>
            <a:ext cx="5277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89A7E-735B-477A-928D-5BE1574722F2}"/>
              </a:ext>
            </a:extLst>
          </p:cNvPr>
          <p:cNvSpPr/>
          <p:nvPr/>
        </p:nvSpPr>
        <p:spPr>
          <a:xfrm>
            <a:off x="1074423" y="175768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F79DE-4FA8-4D1C-B929-38D584380407}"/>
              </a:ext>
            </a:extLst>
          </p:cNvPr>
          <p:cNvSpPr/>
          <p:nvPr/>
        </p:nvSpPr>
        <p:spPr>
          <a:xfrm>
            <a:off x="2855598" y="2020570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23E19F-A783-4582-B9CB-8F5590F8EF2E}"/>
              </a:ext>
            </a:extLst>
          </p:cNvPr>
          <p:cNvSpPr/>
          <p:nvPr/>
        </p:nvSpPr>
        <p:spPr>
          <a:xfrm>
            <a:off x="1600200" y="3083558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A26A65-3E67-49D9-ABE5-E856349120C5}"/>
              </a:ext>
            </a:extLst>
          </p:cNvPr>
          <p:cNvSpPr/>
          <p:nvPr/>
        </p:nvSpPr>
        <p:spPr>
          <a:xfrm>
            <a:off x="3341828" y="2984496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5B9E27-F434-4B86-B545-E4A7560CB410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1600200" y="2020571"/>
            <a:ext cx="1255398" cy="2628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34C6B8-D9CC-4560-BA84-07E155F2BDDB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2048979" y="2469349"/>
            <a:ext cx="883617" cy="69120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B45AB6-9628-45C4-9982-47C9D0B7005F}"/>
              </a:ext>
            </a:extLst>
          </p:cNvPr>
          <p:cNvCxnSpPr>
            <a:cxnSpLocks/>
            <a:stCxn id="9" idx="1"/>
            <a:endCxn id="7" idx="4"/>
          </p:cNvCxnSpPr>
          <p:nvPr/>
        </p:nvCxnSpPr>
        <p:spPr>
          <a:xfrm flipH="1" flipV="1">
            <a:off x="1337312" y="2283459"/>
            <a:ext cx="339886" cy="8770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0E633-3A65-40A9-AF0A-68D31E3ADD10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2125977" y="3247385"/>
            <a:ext cx="1215851" cy="990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6138FEC-E1E1-494C-B6EB-9306F8FC0D16}"/>
              </a:ext>
            </a:extLst>
          </p:cNvPr>
          <p:cNvSpPr/>
          <p:nvPr/>
        </p:nvSpPr>
        <p:spPr>
          <a:xfrm>
            <a:off x="1610258" y="5201655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A7F6F1-706E-45BA-9317-7EFB947E53F1}"/>
              </a:ext>
            </a:extLst>
          </p:cNvPr>
          <p:cNvSpPr/>
          <p:nvPr/>
        </p:nvSpPr>
        <p:spPr>
          <a:xfrm>
            <a:off x="2619905" y="4215279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C8C66C-D0D8-437C-A336-F3BBB61B20DF}"/>
              </a:ext>
            </a:extLst>
          </p:cNvPr>
          <p:cNvCxnSpPr>
            <a:cxnSpLocks/>
            <a:stCxn id="14" idx="7"/>
            <a:endCxn id="15" idx="3"/>
          </p:cNvCxnSpPr>
          <p:nvPr/>
        </p:nvCxnSpPr>
        <p:spPr>
          <a:xfrm flipV="1">
            <a:off x="2059037" y="4664058"/>
            <a:ext cx="637866" cy="6145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09F92A2-76EA-4C8C-891A-9541F9E48C0D}"/>
              </a:ext>
            </a:extLst>
          </p:cNvPr>
          <p:cNvSpPr/>
          <p:nvPr/>
        </p:nvSpPr>
        <p:spPr>
          <a:xfrm>
            <a:off x="608153" y="1485900"/>
            <a:ext cx="3687622" cy="2280600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253E2-7B15-4D7D-9B4C-E6041BAA538A}"/>
              </a:ext>
            </a:extLst>
          </p:cNvPr>
          <p:cNvSpPr/>
          <p:nvPr/>
        </p:nvSpPr>
        <p:spPr>
          <a:xfrm>
            <a:off x="1420238" y="4029388"/>
            <a:ext cx="1921590" cy="2016728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8058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6210464" y="555658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074423" y="555658"/>
            <a:ext cx="5277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89A7E-735B-477A-928D-5BE1574722F2}"/>
              </a:ext>
            </a:extLst>
          </p:cNvPr>
          <p:cNvSpPr/>
          <p:nvPr/>
        </p:nvSpPr>
        <p:spPr>
          <a:xfrm>
            <a:off x="1074423" y="175768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F79DE-4FA8-4D1C-B929-38D584380407}"/>
              </a:ext>
            </a:extLst>
          </p:cNvPr>
          <p:cNvSpPr/>
          <p:nvPr/>
        </p:nvSpPr>
        <p:spPr>
          <a:xfrm>
            <a:off x="2855598" y="2020570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23E19F-A783-4582-B9CB-8F5590F8EF2E}"/>
              </a:ext>
            </a:extLst>
          </p:cNvPr>
          <p:cNvSpPr/>
          <p:nvPr/>
        </p:nvSpPr>
        <p:spPr>
          <a:xfrm>
            <a:off x="1600200" y="3083558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A26A65-3E67-49D9-ABE5-E856349120C5}"/>
              </a:ext>
            </a:extLst>
          </p:cNvPr>
          <p:cNvSpPr/>
          <p:nvPr/>
        </p:nvSpPr>
        <p:spPr>
          <a:xfrm>
            <a:off x="3341828" y="2984496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5B9E27-F434-4B86-B545-E4A7560CB410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1600200" y="2020571"/>
            <a:ext cx="1255398" cy="2628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34C6B8-D9CC-4560-BA84-07E155F2BDDB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2048979" y="2469349"/>
            <a:ext cx="883617" cy="69120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B45AB6-9628-45C4-9982-47C9D0B7005F}"/>
              </a:ext>
            </a:extLst>
          </p:cNvPr>
          <p:cNvCxnSpPr>
            <a:cxnSpLocks/>
            <a:stCxn id="9" idx="1"/>
            <a:endCxn id="7" idx="4"/>
          </p:cNvCxnSpPr>
          <p:nvPr/>
        </p:nvCxnSpPr>
        <p:spPr>
          <a:xfrm flipH="1" flipV="1">
            <a:off x="1337312" y="2283459"/>
            <a:ext cx="339886" cy="8770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0E633-3A65-40A9-AF0A-68D31E3ADD10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2125977" y="3247385"/>
            <a:ext cx="1215851" cy="990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6138FEC-E1E1-494C-B6EB-9306F8FC0D16}"/>
              </a:ext>
            </a:extLst>
          </p:cNvPr>
          <p:cNvSpPr/>
          <p:nvPr/>
        </p:nvSpPr>
        <p:spPr>
          <a:xfrm>
            <a:off x="1610258" y="5201655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A7F6F1-706E-45BA-9317-7EFB947E53F1}"/>
              </a:ext>
            </a:extLst>
          </p:cNvPr>
          <p:cNvSpPr/>
          <p:nvPr/>
        </p:nvSpPr>
        <p:spPr>
          <a:xfrm>
            <a:off x="2619905" y="4215279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C8C66C-D0D8-437C-A336-F3BBB61B20DF}"/>
              </a:ext>
            </a:extLst>
          </p:cNvPr>
          <p:cNvCxnSpPr>
            <a:cxnSpLocks/>
            <a:stCxn id="14" idx="7"/>
            <a:endCxn id="15" idx="3"/>
          </p:cNvCxnSpPr>
          <p:nvPr/>
        </p:nvCxnSpPr>
        <p:spPr>
          <a:xfrm flipV="1">
            <a:off x="2059037" y="4664058"/>
            <a:ext cx="637866" cy="6145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09F92A2-76EA-4C8C-891A-9541F9E48C0D}"/>
              </a:ext>
            </a:extLst>
          </p:cNvPr>
          <p:cNvSpPr/>
          <p:nvPr/>
        </p:nvSpPr>
        <p:spPr>
          <a:xfrm>
            <a:off x="608153" y="1485900"/>
            <a:ext cx="3687622" cy="2280600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253E2-7B15-4D7D-9B4C-E6041BAA538A}"/>
              </a:ext>
            </a:extLst>
          </p:cNvPr>
          <p:cNvSpPr/>
          <p:nvPr/>
        </p:nvSpPr>
        <p:spPr>
          <a:xfrm>
            <a:off x="1420238" y="4029388"/>
            <a:ext cx="1921590" cy="2016728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8BAF6C-155C-47D3-8600-B099C4F4EC28}"/>
              </a:ext>
            </a:extLst>
          </p:cNvPr>
          <p:cNvSpPr/>
          <p:nvPr/>
        </p:nvSpPr>
        <p:spPr>
          <a:xfrm>
            <a:off x="7786539" y="268065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905F73-B8DA-47E0-A358-19501938A3FE}"/>
              </a:ext>
            </a:extLst>
          </p:cNvPr>
          <p:cNvSpPr/>
          <p:nvPr/>
        </p:nvSpPr>
        <p:spPr>
          <a:xfrm>
            <a:off x="8658013" y="1436338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54E27B-9FA9-4943-B9C1-31C98D5042AD}"/>
              </a:ext>
            </a:extLst>
          </p:cNvPr>
          <p:cNvCxnSpPr>
            <a:stCxn id="20" idx="7"/>
            <a:endCxn id="22" idx="3"/>
          </p:cNvCxnSpPr>
          <p:nvPr/>
        </p:nvCxnSpPr>
        <p:spPr>
          <a:xfrm flipV="1">
            <a:off x="8235318" y="1885117"/>
            <a:ext cx="499693" cy="87253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820ABEF-AB51-4BE2-87A4-B6F7689B5A50}"/>
              </a:ext>
            </a:extLst>
          </p:cNvPr>
          <p:cNvSpPr/>
          <p:nvPr/>
        </p:nvSpPr>
        <p:spPr>
          <a:xfrm>
            <a:off x="9412607" y="267321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49E373-212E-436B-A481-320E7C45E7EC}"/>
              </a:ext>
            </a:extLst>
          </p:cNvPr>
          <p:cNvCxnSpPr>
            <a:cxnSpLocks/>
            <a:stCxn id="22" idx="5"/>
            <a:endCxn id="27" idx="1"/>
          </p:cNvCxnSpPr>
          <p:nvPr/>
        </p:nvCxnSpPr>
        <p:spPr>
          <a:xfrm>
            <a:off x="9106792" y="1885117"/>
            <a:ext cx="382813" cy="86509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A279C6-97DF-4730-B00D-2F62DF9EE2A2}"/>
              </a:ext>
            </a:extLst>
          </p:cNvPr>
          <p:cNvCxnSpPr>
            <a:cxnSpLocks/>
            <a:stCxn id="27" idx="2"/>
            <a:endCxn id="20" idx="6"/>
          </p:cNvCxnSpPr>
          <p:nvPr/>
        </p:nvCxnSpPr>
        <p:spPr>
          <a:xfrm flipH="1">
            <a:off x="8312316" y="2936101"/>
            <a:ext cx="1100291" cy="74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22DB0837-D171-41A0-8B9B-8E86473ED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4600" y="16948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6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6210464" y="555658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074423" y="555658"/>
            <a:ext cx="5277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89A7E-735B-477A-928D-5BE1574722F2}"/>
              </a:ext>
            </a:extLst>
          </p:cNvPr>
          <p:cNvSpPr/>
          <p:nvPr/>
        </p:nvSpPr>
        <p:spPr>
          <a:xfrm>
            <a:off x="1074423" y="175768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F79DE-4FA8-4D1C-B929-38D584380407}"/>
              </a:ext>
            </a:extLst>
          </p:cNvPr>
          <p:cNvSpPr/>
          <p:nvPr/>
        </p:nvSpPr>
        <p:spPr>
          <a:xfrm>
            <a:off x="2855598" y="2020570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23E19F-A783-4582-B9CB-8F5590F8EF2E}"/>
              </a:ext>
            </a:extLst>
          </p:cNvPr>
          <p:cNvSpPr/>
          <p:nvPr/>
        </p:nvSpPr>
        <p:spPr>
          <a:xfrm>
            <a:off x="1600200" y="3083558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A26A65-3E67-49D9-ABE5-E856349120C5}"/>
              </a:ext>
            </a:extLst>
          </p:cNvPr>
          <p:cNvSpPr/>
          <p:nvPr/>
        </p:nvSpPr>
        <p:spPr>
          <a:xfrm>
            <a:off x="3341828" y="2984496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5B9E27-F434-4B86-B545-E4A7560CB410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1600200" y="2020571"/>
            <a:ext cx="1255398" cy="2628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34C6B8-D9CC-4560-BA84-07E155F2BDDB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2048979" y="2469349"/>
            <a:ext cx="883617" cy="69120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B45AB6-9628-45C4-9982-47C9D0B7005F}"/>
              </a:ext>
            </a:extLst>
          </p:cNvPr>
          <p:cNvCxnSpPr>
            <a:cxnSpLocks/>
            <a:stCxn id="9" idx="1"/>
            <a:endCxn id="7" idx="4"/>
          </p:cNvCxnSpPr>
          <p:nvPr/>
        </p:nvCxnSpPr>
        <p:spPr>
          <a:xfrm flipH="1" flipV="1">
            <a:off x="1337312" y="2283459"/>
            <a:ext cx="339886" cy="8770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0E633-3A65-40A9-AF0A-68D31E3ADD10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2125977" y="3247385"/>
            <a:ext cx="1215851" cy="990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6138FEC-E1E1-494C-B6EB-9306F8FC0D16}"/>
              </a:ext>
            </a:extLst>
          </p:cNvPr>
          <p:cNvSpPr/>
          <p:nvPr/>
        </p:nvSpPr>
        <p:spPr>
          <a:xfrm>
            <a:off x="1610258" y="5201655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A7F6F1-706E-45BA-9317-7EFB947E53F1}"/>
              </a:ext>
            </a:extLst>
          </p:cNvPr>
          <p:cNvSpPr/>
          <p:nvPr/>
        </p:nvSpPr>
        <p:spPr>
          <a:xfrm>
            <a:off x="2619905" y="4215279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C8C66C-D0D8-437C-A336-F3BBB61B20DF}"/>
              </a:ext>
            </a:extLst>
          </p:cNvPr>
          <p:cNvCxnSpPr>
            <a:cxnSpLocks/>
            <a:stCxn id="14" idx="7"/>
            <a:endCxn id="15" idx="3"/>
          </p:cNvCxnSpPr>
          <p:nvPr/>
        </p:nvCxnSpPr>
        <p:spPr>
          <a:xfrm flipV="1">
            <a:off x="2059037" y="4664058"/>
            <a:ext cx="637866" cy="6145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09F92A2-76EA-4C8C-891A-9541F9E48C0D}"/>
              </a:ext>
            </a:extLst>
          </p:cNvPr>
          <p:cNvSpPr/>
          <p:nvPr/>
        </p:nvSpPr>
        <p:spPr>
          <a:xfrm>
            <a:off x="608153" y="1485900"/>
            <a:ext cx="3687622" cy="2280600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253E2-7B15-4D7D-9B4C-E6041BAA538A}"/>
              </a:ext>
            </a:extLst>
          </p:cNvPr>
          <p:cNvSpPr/>
          <p:nvPr/>
        </p:nvSpPr>
        <p:spPr>
          <a:xfrm>
            <a:off x="1420238" y="4029388"/>
            <a:ext cx="1921590" cy="2016728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8BAF6C-155C-47D3-8600-B099C4F4EC28}"/>
              </a:ext>
            </a:extLst>
          </p:cNvPr>
          <p:cNvSpPr/>
          <p:nvPr/>
        </p:nvSpPr>
        <p:spPr>
          <a:xfrm>
            <a:off x="7786539" y="268065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905F73-B8DA-47E0-A358-19501938A3FE}"/>
              </a:ext>
            </a:extLst>
          </p:cNvPr>
          <p:cNvSpPr/>
          <p:nvPr/>
        </p:nvSpPr>
        <p:spPr>
          <a:xfrm>
            <a:off x="8658013" y="1436338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54E27B-9FA9-4943-B9C1-31C98D5042AD}"/>
              </a:ext>
            </a:extLst>
          </p:cNvPr>
          <p:cNvCxnSpPr>
            <a:stCxn id="20" idx="7"/>
            <a:endCxn id="22" idx="3"/>
          </p:cNvCxnSpPr>
          <p:nvPr/>
        </p:nvCxnSpPr>
        <p:spPr>
          <a:xfrm flipV="1">
            <a:off x="8235318" y="1885117"/>
            <a:ext cx="499693" cy="87253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820ABEF-AB51-4BE2-87A4-B6F7689B5A50}"/>
              </a:ext>
            </a:extLst>
          </p:cNvPr>
          <p:cNvSpPr/>
          <p:nvPr/>
        </p:nvSpPr>
        <p:spPr>
          <a:xfrm>
            <a:off x="9412607" y="267321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49E373-212E-436B-A481-320E7C45E7EC}"/>
              </a:ext>
            </a:extLst>
          </p:cNvPr>
          <p:cNvCxnSpPr>
            <a:cxnSpLocks/>
            <a:stCxn id="22" idx="5"/>
            <a:endCxn id="27" idx="1"/>
          </p:cNvCxnSpPr>
          <p:nvPr/>
        </p:nvCxnSpPr>
        <p:spPr>
          <a:xfrm>
            <a:off x="9106792" y="1885117"/>
            <a:ext cx="382813" cy="86509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A279C6-97DF-4730-B00D-2F62DF9EE2A2}"/>
              </a:ext>
            </a:extLst>
          </p:cNvPr>
          <p:cNvCxnSpPr>
            <a:cxnSpLocks/>
            <a:stCxn id="27" idx="2"/>
            <a:endCxn id="20" idx="6"/>
          </p:cNvCxnSpPr>
          <p:nvPr/>
        </p:nvCxnSpPr>
        <p:spPr>
          <a:xfrm flipH="1">
            <a:off x="8312316" y="2936101"/>
            <a:ext cx="1100291" cy="74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22DB0837-D171-41A0-8B9B-8E86473ED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4600" y="1694815"/>
            <a:ext cx="914400" cy="9144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17C73F2-FA24-4CC8-9BCE-AADE0FA35F4D}"/>
              </a:ext>
            </a:extLst>
          </p:cNvPr>
          <p:cNvSpPr/>
          <p:nvPr/>
        </p:nvSpPr>
        <p:spPr>
          <a:xfrm>
            <a:off x="7532141" y="521905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9F42FF-6ED5-4342-B0B9-8D089D18A2E7}"/>
              </a:ext>
            </a:extLst>
          </p:cNvPr>
          <p:cNvSpPr/>
          <p:nvPr/>
        </p:nvSpPr>
        <p:spPr>
          <a:xfrm>
            <a:off x="9421098" y="5219050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8C703C-6A4A-494F-A52F-A1F90B7F4164}"/>
              </a:ext>
            </a:extLst>
          </p:cNvPr>
          <p:cNvCxnSpPr>
            <a:cxnSpLocks/>
            <a:stCxn id="29" idx="2"/>
            <a:endCxn id="26" idx="6"/>
          </p:cNvCxnSpPr>
          <p:nvPr/>
        </p:nvCxnSpPr>
        <p:spPr>
          <a:xfrm flipH="1">
            <a:off x="8057918" y="5481939"/>
            <a:ext cx="1363180" cy="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9665938-EBD8-43CA-9029-7DE6051E0D7A}"/>
              </a:ext>
            </a:extLst>
          </p:cNvPr>
          <p:cNvSpPr/>
          <p:nvPr/>
        </p:nvSpPr>
        <p:spPr>
          <a:xfrm>
            <a:off x="8895321" y="3909999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5DD8B8-0AD1-4ED9-938D-906AF19D103F}"/>
              </a:ext>
            </a:extLst>
          </p:cNvPr>
          <p:cNvCxnSpPr>
            <a:cxnSpLocks/>
            <a:stCxn id="31" idx="3"/>
            <a:endCxn id="26" idx="7"/>
          </p:cNvCxnSpPr>
          <p:nvPr/>
        </p:nvCxnSpPr>
        <p:spPr>
          <a:xfrm flipH="1">
            <a:off x="7980920" y="4358778"/>
            <a:ext cx="991399" cy="93727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880D7C-34D2-4BFF-AA16-004ABA9D00BD}"/>
              </a:ext>
            </a:extLst>
          </p:cNvPr>
          <p:cNvCxnSpPr>
            <a:cxnSpLocks/>
            <a:stCxn id="29" idx="0"/>
            <a:endCxn id="31" idx="5"/>
          </p:cNvCxnSpPr>
          <p:nvPr/>
        </p:nvCxnSpPr>
        <p:spPr>
          <a:xfrm flipH="1" flipV="1">
            <a:off x="9344100" y="4358778"/>
            <a:ext cx="339887" cy="86027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Close with solid fill">
            <a:extLst>
              <a:ext uri="{FF2B5EF4-FFF2-40B4-BE49-F238E27FC236}">
                <a16:creationId xmlns:a16="http://schemas.microsoft.com/office/drawing/2014/main" id="{F9B32463-13D8-46E5-8888-DEC9D2D4D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8123" y="43270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1074423" y="403417"/>
            <a:ext cx="542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074423" y="757360"/>
            <a:ext cx="52777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ABE53B-9230-4399-944F-88E038FA9483}"/>
              </a:ext>
            </a:extLst>
          </p:cNvPr>
          <p:cNvSpPr/>
          <p:nvPr/>
        </p:nvSpPr>
        <p:spPr>
          <a:xfrm>
            <a:off x="4182674" y="309675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1F2615-B1C1-42E7-8717-2325CC850EE8}"/>
              </a:ext>
            </a:extLst>
          </p:cNvPr>
          <p:cNvSpPr/>
          <p:nvPr/>
        </p:nvSpPr>
        <p:spPr>
          <a:xfrm>
            <a:off x="4708451" y="4525860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9EBFAF-4C63-47E6-A58A-86126021244F}"/>
              </a:ext>
            </a:extLst>
          </p:cNvPr>
          <p:cNvSpPr/>
          <p:nvPr/>
        </p:nvSpPr>
        <p:spPr>
          <a:xfrm>
            <a:off x="6321156" y="4000083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9349879-6047-4AE8-B0F9-996F544BCACF}"/>
              </a:ext>
            </a:extLst>
          </p:cNvPr>
          <p:cNvSpPr/>
          <p:nvPr/>
        </p:nvSpPr>
        <p:spPr>
          <a:xfrm>
            <a:off x="5570223" y="2219299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61D4B0-FFC8-48B5-8628-270698C94FE2}"/>
              </a:ext>
            </a:extLst>
          </p:cNvPr>
          <p:cNvCxnSpPr>
            <a:cxnSpLocks/>
            <a:stCxn id="40" idx="4"/>
            <a:endCxn id="37" idx="7"/>
          </p:cNvCxnSpPr>
          <p:nvPr/>
        </p:nvCxnSpPr>
        <p:spPr>
          <a:xfrm flipH="1">
            <a:off x="5157230" y="2745076"/>
            <a:ext cx="675882" cy="185778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C74D0B-FB53-4CF1-B949-2D92523EE213}"/>
              </a:ext>
            </a:extLst>
          </p:cNvPr>
          <p:cNvCxnSpPr>
            <a:cxnSpLocks/>
            <a:stCxn id="37" idx="1"/>
            <a:endCxn id="34" idx="4"/>
          </p:cNvCxnSpPr>
          <p:nvPr/>
        </p:nvCxnSpPr>
        <p:spPr>
          <a:xfrm flipH="1" flipV="1">
            <a:off x="4445563" y="3622528"/>
            <a:ext cx="339886" cy="98033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75FE08-87F3-4DF6-8D4F-08AD6F602013}"/>
              </a:ext>
            </a:extLst>
          </p:cNvPr>
          <p:cNvCxnSpPr>
            <a:cxnSpLocks/>
            <a:stCxn id="40" idx="5"/>
            <a:endCxn id="39" idx="0"/>
          </p:cNvCxnSpPr>
          <p:nvPr/>
        </p:nvCxnSpPr>
        <p:spPr>
          <a:xfrm>
            <a:off x="6019002" y="2668078"/>
            <a:ext cx="565043" cy="133200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16BF5B2-0ABA-4591-9119-E5362FEB8F1B}"/>
              </a:ext>
            </a:extLst>
          </p:cNvPr>
          <p:cNvCxnSpPr>
            <a:cxnSpLocks/>
            <a:stCxn id="34" idx="7"/>
            <a:endCxn id="40" idx="2"/>
          </p:cNvCxnSpPr>
          <p:nvPr/>
        </p:nvCxnSpPr>
        <p:spPr>
          <a:xfrm flipV="1">
            <a:off x="4631453" y="2482188"/>
            <a:ext cx="938770" cy="6915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3A84582-44F2-4393-8C76-0CECB0E28459}"/>
              </a:ext>
            </a:extLst>
          </p:cNvPr>
          <p:cNvCxnSpPr>
            <a:cxnSpLocks/>
            <a:stCxn id="39" idx="3"/>
            <a:endCxn id="37" idx="6"/>
          </p:cNvCxnSpPr>
          <p:nvPr/>
        </p:nvCxnSpPr>
        <p:spPr>
          <a:xfrm flipH="1">
            <a:off x="5234228" y="4448862"/>
            <a:ext cx="1163926" cy="33988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7BE4850-A1F0-4CD4-89B7-ACF5A63BA2AB}"/>
              </a:ext>
            </a:extLst>
          </p:cNvPr>
          <p:cNvSpPr/>
          <p:nvPr/>
        </p:nvSpPr>
        <p:spPr>
          <a:xfrm>
            <a:off x="2428636" y="307119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210072B-1D5B-421B-A327-4ED3F4044EE6}"/>
              </a:ext>
            </a:extLst>
          </p:cNvPr>
          <p:cNvCxnSpPr>
            <a:cxnSpLocks/>
            <a:stCxn id="60" idx="6"/>
            <a:endCxn id="34" idx="2"/>
          </p:cNvCxnSpPr>
          <p:nvPr/>
        </p:nvCxnSpPr>
        <p:spPr>
          <a:xfrm>
            <a:off x="2954413" y="3334080"/>
            <a:ext cx="1228261" cy="2556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C02E150F-8812-4213-A055-9A186E71C555}"/>
              </a:ext>
            </a:extLst>
          </p:cNvPr>
          <p:cNvSpPr/>
          <p:nvPr/>
        </p:nvSpPr>
        <p:spPr>
          <a:xfrm>
            <a:off x="2878647" y="4355916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7353236-E877-408B-AFA8-C1CCF58B6A0F}"/>
              </a:ext>
            </a:extLst>
          </p:cNvPr>
          <p:cNvCxnSpPr>
            <a:cxnSpLocks/>
            <a:stCxn id="64" idx="6"/>
            <a:endCxn id="37" idx="2"/>
          </p:cNvCxnSpPr>
          <p:nvPr/>
        </p:nvCxnSpPr>
        <p:spPr>
          <a:xfrm>
            <a:off x="3404424" y="4618805"/>
            <a:ext cx="1304027" cy="16994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730F05A0-4C2E-493C-9ED5-7574EAA7DAE5}"/>
              </a:ext>
            </a:extLst>
          </p:cNvPr>
          <p:cNvSpPr/>
          <p:nvPr/>
        </p:nvSpPr>
        <p:spPr>
          <a:xfrm>
            <a:off x="1523707" y="5240024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11AA588-8396-48B9-B666-959FD7357EEB}"/>
              </a:ext>
            </a:extLst>
          </p:cNvPr>
          <p:cNvCxnSpPr>
            <a:cxnSpLocks/>
            <a:stCxn id="70" idx="7"/>
            <a:endCxn id="64" idx="2"/>
          </p:cNvCxnSpPr>
          <p:nvPr/>
        </p:nvCxnSpPr>
        <p:spPr>
          <a:xfrm flipV="1">
            <a:off x="1972486" y="4618805"/>
            <a:ext cx="906161" cy="69821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56F657B3-E022-4AD7-9622-409C5B223BEC}"/>
              </a:ext>
            </a:extLst>
          </p:cNvPr>
          <p:cNvSpPr/>
          <p:nvPr/>
        </p:nvSpPr>
        <p:spPr>
          <a:xfrm>
            <a:off x="1260818" y="264797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F7ABC97-92C5-4071-85AC-B99EE939CA86}"/>
              </a:ext>
            </a:extLst>
          </p:cNvPr>
          <p:cNvSpPr/>
          <p:nvPr/>
        </p:nvSpPr>
        <p:spPr>
          <a:xfrm>
            <a:off x="946308" y="394529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F6790DE-CD87-444C-B6E7-6FEFE4BB6160}"/>
              </a:ext>
            </a:extLst>
          </p:cNvPr>
          <p:cNvCxnSpPr>
            <a:cxnSpLocks/>
            <a:stCxn id="64" idx="0"/>
            <a:endCxn id="60" idx="5"/>
          </p:cNvCxnSpPr>
          <p:nvPr/>
        </p:nvCxnSpPr>
        <p:spPr>
          <a:xfrm flipH="1" flipV="1">
            <a:off x="2877415" y="3519970"/>
            <a:ext cx="264121" cy="83594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4405D5-A027-4FE6-B959-86DD94DFC614}"/>
              </a:ext>
            </a:extLst>
          </p:cNvPr>
          <p:cNvCxnSpPr>
            <a:cxnSpLocks/>
            <a:stCxn id="60" idx="1"/>
            <a:endCxn id="74" idx="6"/>
          </p:cNvCxnSpPr>
          <p:nvPr/>
        </p:nvCxnSpPr>
        <p:spPr>
          <a:xfrm flipH="1" flipV="1">
            <a:off x="1786595" y="2910861"/>
            <a:ext cx="719039" cy="2373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C7BA56A-1817-4562-82B9-B19E28E8FC0D}"/>
              </a:ext>
            </a:extLst>
          </p:cNvPr>
          <p:cNvCxnSpPr>
            <a:cxnSpLocks/>
            <a:stCxn id="74" idx="3"/>
            <a:endCxn id="82" idx="0"/>
          </p:cNvCxnSpPr>
          <p:nvPr/>
        </p:nvCxnSpPr>
        <p:spPr>
          <a:xfrm flipH="1">
            <a:off x="1209197" y="3096751"/>
            <a:ext cx="128619" cy="8485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2187177-8EE8-40A7-86A8-23A33B6457B3}"/>
              </a:ext>
            </a:extLst>
          </p:cNvPr>
          <p:cNvCxnSpPr>
            <a:cxnSpLocks/>
            <a:stCxn id="82" idx="6"/>
            <a:endCxn id="64" idx="1"/>
          </p:cNvCxnSpPr>
          <p:nvPr/>
        </p:nvCxnSpPr>
        <p:spPr>
          <a:xfrm>
            <a:off x="1472085" y="4208180"/>
            <a:ext cx="1483560" cy="22473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53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53A77-3897-41D2-A48A-2AAAC0917874}"/>
              </a:ext>
            </a:extLst>
          </p:cNvPr>
          <p:cNvSpPr txBox="1"/>
          <p:nvPr/>
        </p:nvSpPr>
        <p:spPr>
          <a:xfrm>
            <a:off x="1074423" y="403417"/>
            <a:ext cx="542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ubano" panose="00000500000000000000" pitchFamily="2" charset="0"/>
              </a:rPr>
              <a:t>Strongly 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7ACFB-0BE8-4A9C-A292-1D61D4C2A343}"/>
              </a:ext>
            </a:extLst>
          </p:cNvPr>
          <p:cNvSpPr txBox="1"/>
          <p:nvPr/>
        </p:nvSpPr>
        <p:spPr>
          <a:xfrm>
            <a:off x="1074423" y="757360"/>
            <a:ext cx="52777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600" dirty="0">
                <a:gradFill>
                  <a:gsLst>
                    <a:gs pos="0">
                      <a:srgbClr val="FA8142"/>
                    </a:gs>
                    <a:gs pos="100000">
                      <a:srgbClr val="FF4088"/>
                    </a:gs>
                  </a:gsLst>
                  <a:lin ang="0" scaled="0"/>
                </a:gradFill>
                <a:latin typeface="Cubano" panose="00000500000000000000" pitchFamily="2" charset="0"/>
              </a:rPr>
              <a:t>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83E79-3189-452E-88C1-4A6D5571F6A6}"/>
              </a:ext>
            </a:extLst>
          </p:cNvPr>
          <p:cNvSpPr/>
          <p:nvPr/>
        </p:nvSpPr>
        <p:spPr>
          <a:xfrm>
            <a:off x="207649" y="5878160"/>
            <a:ext cx="400504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By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19939-40FA-408F-BE2A-401AD3CDFF58}"/>
              </a:ext>
            </a:extLst>
          </p:cNvPr>
          <p:cNvSpPr/>
          <p:nvPr/>
        </p:nvSpPr>
        <p:spPr>
          <a:xfrm>
            <a:off x="207648" y="6302342"/>
            <a:ext cx="1316352" cy="3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22A35"/>
                </a:solidFill>
                <a:latin typeface="Cubano" panose="00000500000000000000" pitchFamily="2" charset="0"/>
              </a:rPr>
              <a:t>Jacques Amsel</a:t>
            </a:r>
            <a:endParaRPr lang="en-ZA" sz="1200" dirty="0">
              <a:solidFill>
                <a:srgbClr val="222A35"/>
              </a:solidFill>
              <a:latin typeface="Cubano" panose="00000500000000000000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ABE53B-9230-4399-944F-88E038FA9483}"/>
              </a:ext>
            </a:extLst>
          </p:cNvPr>
          <p:cNvSpPr/>
          <p:nvPr/>
        </p:nvSpPr>
        <p:spPr>
          <a:xfrm>
            <a:off x="4182674" y="309675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1F2615-B1C1-42E7-8717-2325CC850EE8}"/>
              </a:ext>
            </a:extLst>
          </p:cNvPr>
          <p:cNvSpPr/>
          <p:nvPr/>
        </p:nvSpPr>
        <p:spPr>
          <a:xfrm>
            <a:off x="4708451" y="4525860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9EBFAF-4C63-47E6-A58A-86126021244F}"/>
              </a:ext>
            </a:extLst>
          </p:cNvPr>
          <p:cNvSpPr/>
          <p:nvPr/>
        </p:nvSpPr>
        <p:spPr>
          <a:xfrm>
            <a:off x="6321156" y="4000083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9349879-6047-4AE8-B0F9-996F544BCACF}"/>
              </a:ext>
            </a:extLst>
          </p:cNvPr>
          <p:cNvSpPr/>
          <p:nvPr/>
        </p:nvSpPr>
        <p:spPr>
          <a:xfrm>
            <a:off x="5570223" y="2219299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61D4B0-FFC8-48B5-8628-270698C94FE2}"/>
              </a:ext>
            </a:extLst>
          </p:cNvPr>
          <p:cNvCxnSpPr>
            <a:cxnSpLocks/>
            <a:stCxn id="40" idx="4"/>
            <a:endCxn id="37" idx="7"/>
          </p:cNvCxnSpPr>
          <p:nvPr/>
        </p:nvCxnSpPr>
        <p:spPr>
          <a:xfrm flipH="1">
            <a:off x="5157230" y="2745076"/>
            <a:ext cx="675882" cy="185778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C74D0B-FB53-4CF1-B949-2D92523EE213}"/>
              </a:ext>
            </a:extLst>
          </p:cNvPr>
          <p:cNvCxnSpPr>
            <a:cxnSpLocks/>
            <a:stCxn id="37" idx="1"/>
            <a:endCxn id="34" idx="4"/>
          </p:cNvCxnSpPr>
          <p:nvPr/>
        </p:nvCxnSpPr>
        <p:spPr>
          <a:xfrm flipH="1" flipV="1">
            <a:off x="4445563" y="3622528"/>
            <a:ext cx="339886" cy="98033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75FE08-87F3-4DF6-8D4F-08AD6F602013}"/>
              </a:ext>
            </a:extLst>
          </p:cNvPr>
          <p:cNvCxnSpPr>
            <a:cxnSpLocks/>
            <a:stCxn id="40" idx="5"/>
            <a:endCxn id="39" idx="0"/>
          </p:cNvCxnSpPr>
          <p:nvPr/>
        </p:nvCxnSpPr>
        <p:spPr>
          <a:xfrm>
            <a:off x="6019002" y="2668078"/>
            <a:ext cx="565043" cy="133200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16BF5B2-0ABA-4591-9119-E5362FEB8F1B}"/>
              </a:ext>
            </a:extLst>
          </p:cNvPr>
          <p:cNvCxnSpPr>
            <a:cxnSpLocks/>
            <a:stCxn id="34" idx="7"/>
            <a:endCxn id="40" idx="2"/>
          </p:cNvCxnSpPr>
          <p:nvPr/>
        </p:nvCxnSpPr>
        <p:spPr>
          <a:xfrm flipV="1">
            <a:off x="4631453" y="2482188"/>
            <a:ext cx="938770" cy="6915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3A84582-44F2-4393-8C76-0CECB0E28459}"/>
              </a:ext>
            </a:extLst>
          </p:cNvPr>
          <p:cNvCxnSpPr>
            <a:cxnSpLocks/>
            <a:stCxn id="39" idx="3"/>
            <a:endCxn id="37" idx="6"/>
          </p:cNvCxnSpPr>
          <p:nvPr/>
        </p:nvCxnSpPr>
        <p:spPr>
          <a:xfrm flipH="1">
            <a:off x="5234228" y="4448862"/>
            <a:ext cx="1163926" cy="33988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7BE4850-A1F0-4CD4-89B7-ACF5A63BA2AB}"/>
              </a:ext>
            </a:extLst>
          </p:cNvPr>
          <p:cNvSpPr/>
          <p:nvPr/>
        </p:nvSpPr>
        <p:spPr>
          <a:xfrm>
            <a:off x="2428636" y="307119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210072B-1D5B-421B-A327-4ED3F4044EE6}"/>
              </a:ext>
            </a:extLst>
          </p:cNvPr>
          <p:cNvCxnSpPr>
            <a:cxnSpLocks/>
            <a:stCxn id="60" idx="6"/>
            <a:endCxn id="34" idx="2"/>
          </p:cNvCxnSpPr>
          <p:nvPr/>
        </p:nvCxnSpPr>
        <p:spPr>
          <a:xfrm>
            <a:off x="2954413" y="3334080"/>
            <a:ext cx="1228261" cy="2556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C02E150F-8812-4213-A055-9A186E71C555}"/>
              </a:ext>
            </a:extLst>
          </p:cNvPr>
          <p:cNvSpPr/>
          <p:nvPr/>
        </p:nvSpPr>
        <p:spPr>
          <a:xfrm>
            <a:off x="2878647" y="4355916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7353236-E877-408B-AFA8-C1CCF58B6A0F}"/>
              </a:ext>
            </a:extLst>
          </p:cNvPr>
          <p:cNvCxnSpPr>
            <a:cxnSpLocks/>
            <a:stCxn id="64" idx="6"/>
            <a:endCxn id="37" idx="2"/>
          </p:cNvCxnSpPr>
          <p:nvPr/>
        </p:nvCxnSpPr>
        <p:spPr>
          <a:xfrm>
            <a:off x="3404424" y="4618805"/>
            <a:ext cx="1304027" cy="16994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730F05A0-4C2E-493C-9ED5-7574EAA7DAE5}"/>
              </a:ext>
            </a:extLst>
          </p:cNvPr>
          <p:cNvSpPr/>
          <p:nvPr/>
        </p:nvSpPr>
        <p:spPr>
          <a:xfrm>
            <a:off x="1523707" y="5240024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11AA588-8396-48B9-B666-959FD7357EEB}"/>
              </a:ext>
            </a:extLst>
          </p:cNvPr>
          <p:cNvCxnSpPr>
            <a:cxnSpLocks/>
            <a:stCxn id="70" idx="7"/>
            <a:endCxn id="64" idx="2"/>
          </p:cNvCxnSpPr>
          <p:nvPr/>
        </p:nvCxnSpPr>
        <p:spPr>
          <a:xfrm flipV="1">
            <a:off x="1972486" y="4618805"/>
            <a:ext cx="906161" cy="69821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56F657B3-E022-4AD7-9622-409C5B223BEC}"/>
              </a:ext>
            </a:extLst>
          </p:cNvPr>
          <p:cNvSpPr/>
          <p:nvPr/>
        </p:nvSpPr>
        <p:spPr>
          <a:xfrm>
            <a:off x="1260818" y="2647972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F7ABC97-92C5-4071-85AC-B99EE939CA86}"/>
              </a:ext>
            </a:extLst>
          </p:cNvPr>
          <p:cNvSpPr/>
          <p:nvPr/>
        </p:nvSpPr>
        <p:spPr>
          <a:xfrm>
            <a:off x="946308" y="3945291"/>
            <a:ext cx="525777" cy="52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F6790DE-CD87-444C-B6E7-6FEFE4BB6160}"/>
              </a:ext>
            </a:extLst>
          </p:cNvPr>
          <p:cNvCxnSpPr>
            <a:cxnSpLocks/>
            <a:stCxn id="64" idx="0"/>
            <a:endCxn id="60" idx="5"/>
          </p:cNvCxnSpPr>
          <p:nvPr/>
        </p:nvCxnSpPr>
        <p:spPr>
          <a:xfrm flipH="1" flipV="1">
            <a:off x="2877415" y="3519970"/>
            <a:ext cx="264121" cy="83594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44405D5-A027-4FE6-B959-86DD94DFC614}"/>
              </a:ext>
            </a:extLst>
          </p:cNvPr>
          <p:cNvCxnSpPr>
            <a:cxnSpLocks/>
            <a:stCxn id="60" idx="1"/>
            <a:endCxn id="74" idx="6"/>
          </p:cNvCxnSpPr>
          <p:nvPr/>
        </p:nvCxnSpPr>
        <p:spPr>
          <a:xfrm flipH="1" flipV="1">
            <a:off x="1786595" y="2910861"/>
            <a:ext cx="719039" cy="2373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C7BA56A-1817-4562-82B9-B19E28E8FC0D}"/>
              </a:ext>
            </a:extLst>
          </p:cNvPr>
          <p:cNvCxnSpPr>
            <a:cxnSpLocks/>
            <a:stCxn id="74" idx="3"/>
            <a:endCxn id="82" idx="0"/>
          </p:cNvCxnSpPr>
          <p:nvPr/>
        </p:nvCxnSpPr>
        <p:spPr>
          <a:xfrm flipH="1">
            <a:off x="1209197" y="3096751"/>
            <a:ext cx="128619" cy="8485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2187177-8EE8-40A7-86A8-23A33B6457B3}"/>
              </a:ext>
            </a:extLst>
          </p:cNvPr>
          <p:cNvCxnSpPr>
            <a:cxnSpLocks/>
            <a:stCxn id="82" idx="6"/>
            <a:endCxn id="64" idx="1"/>
          </p:cNvCxnSpPr>
          <p:nvPr/>
        </p:nvCxnSpPr>
        <p:spPr>
          <a:xfrm>
            <a:off x="1472085" y="4208180"/>
            <a:ext cx="1483560" cy="22473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A0A2D7B-7A98-4EAD-82DC-1BDC9EC281DB}"/>
              </a:ext>
            </a:extLst>
          </p:cNvPr>
          <p:cNvSpPr/>
          <p:nvPr/>
        </p:nvSpPr>
        <p:spPr>
          <a:xfrm>
            <a:off x="3785286" y="2035147"/>
            <a:ext cx="3367929" cy="3351558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02BEA9-EEEB-45EA-97B8-330D7FFF07CA}"/>
              </a:ext>
            </a:extLst>
          </p:cNvPr>
          <p:cNvSpPr/>
          <p:nvPr/>
        </p:nvSpPr>
        <p:spPr>
          <a:xfrm>
            <a:off x="747989" y="2431491"/>
            <a:ext cx="2819176" cy="2605424"/>
          </a:xfrm>
          <a:prstGeom prst="rect">
            <a:avLst/>
          </a:prstGeom>
          <a:noFill/>
          <a:ln w="76200" cap="rnd">
            <a:gradFill>
              <a:gsLst>
                <a:gs pos="0">
                  <a:srgbClr val="FA8142"/>
                </a:gs>
                <a:gs pos="100000">
                  <a:srgbClr val="FF4088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9" name="Picture 28" descr="A person look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E276B136-C01D-4EEE-A5B3-17E27AF6F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92" y="4090108"/>
            <a:ext cx="3367928" cy="18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0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982</Words>
  <Application>Microsoft Office PowerPoint</Application>
  <PresentationFormat>Widescreen</PresentationFormat>
  <Paragraphs>319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Consolas</vt:lpstr>
      <vt:lpstr>Calibri Light</vt:lpstr>
      <vt:lpstr>Calibri</vt:lpstr>
      <vt:lpstr>Cubano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Amsel</dc:creator>
  <cp:lastModifiedBy>Jacques Amsel</cp:lastModifiedBy>
  <cp:revision>3</cp:revision>
  <dcterms:created xsi:type="dcterms:W3CDTF">2022-03-02T17:40:18Z</dcterms:created>
  <dcterms:modified xsi:type="dcterms:W3CDTF">2022-03-05T07:23:27Z</dcterms:modified>
</cp:coreProperties>
</file>